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9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怒る男性のイラスト</a:t>
            </a:r>
          </a:p>
        </p:txBody>
      </p: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A86EEB68-A52D-78FB-EB90-6C5482F0A54B}"/>
              </a:ext>
            </a:extLst>
          </p:cNvPr>
          <p:cNvGrpSpPr/>
          <p:nvPr/>
        </p:nvGrpSpPr>
        <p:grpSpPr>
          <a:xfrm>
            <a:off x="905779" y="1000319"/>
            <a:ext cx="2187385" cy="2538746"/>
            <a:chOff x="905779" y="1000319"/>
            <a:chExt cx="2187385" cy="253874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99561" y="1292565"/>
              <a:ext cx="1116646" cy="224650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300000">
                  <a:off x="676993" y="582579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500000">
                  <a:off x="1142531" y="582581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3009903-F3E2-9001-D8F6-837032126042}"/>
                </a:ext>
              </a:extLst>
            </p:cNvPr>
            <p:cNvGrpSpPr/>
            <p:nvPr/>
          </p:nvGrpSpPr>
          <p:grpSpPr>
            <a:xfrm>
              <a:off x="2330107" y="2180953"/>
              <a:ext cx="377803" cy="1081098"/>
              <a:chOff x="2330107" y="2185715"/>
              <a:chExt cx="377803" cy="1081098"/>
            </a:xfrm>
          </p:grpSpPr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F0120DE-DCD6-0659-D394-4A38BB6C7826}"/>
                  </a:ext>
                </a:extLst>
              </p:cNvPr>
              <p:cNvSpPr/>
              <p:nvPr/>
            </p:nvSpPr>
            <p:spPr>
              <a:xfrm rot="784961" flipH="1">
                <a:off x="2429176" y="2185715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503">
                <a:extLst>
                  <a:ext uri="{FF2B5EF4-FFF2-40B4-BE49-F238E27FC236}">
                    <a16:creationId xmlns:a16="http://schemas.microsoft.com/office/drawing/2014/main" id="{8413598B-3803-36DE-8B71-84720E7EE71C}"/>
                  </a:ext>
                </a:extLst>
              </p:cNvPr>
              <p:cNvSpPr/>
              <p:nvPr/>
            </p:nvSpPr>
            <p:spPr>
              <a:xfrm rot="10785205">
                <a:off x="2330107" y="2414407"/>
                <a:ext cx="340210" cy="85240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7C236D0-75E2-820C-216E-945445A40E1A}"/>
                </a:ext>
              </a:extLst>
            </p:cNvPr>
            <p:cNvGrpSpPr/>
            <p:nvPr/>
          </p:nvGrpSpPr>
          <p:grpSpPr>
            <a:xfrm flipH="1">
              <a:off x="1220736" y="2180953"/>
              <a:ext cx="377803" cy="1081098"/>
              <a:chOff x="2330107" y="2185715"/>
              <a:chExt cx="377803" cy="1081098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838EBCB-E5E9-D036-E288-1928F6EB0D51}"/>
                  </a:ext>
                </a:extLst>
              </p:cNvPr>
              <p:cNvSpPr/>
              <p:nvPr/>
            </p:nvSpPr>
            <p:spPr>
              <a:xfrm rot="784961" flipH="1">
                <a:off x="2429176" y="2185715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503">
                <a:extLst>
                  <a:ext uri="{FF2B5EF4-FFF2-40B4-BE49-F238E27FC236}">
                    <a16:creationId xmlns:a16="http://schemas.microsoft.com/office/drawing/2014/main" id="{8475F494-2160-07FA-7CFC-E3A5913CF9E5}"/>
                  </a:ext>
                </a:extLst>
              </p:cNvPr>
              <p:cNvSpPr/>
              <p:nvPr/>
            </p:nvSpPr>
            <p:spPr>
              <a:xfrm rot="10785205">
                <a:off x="2330107" y="2414407"/>
                <a:ext cx="340210" cy="85240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1" name="円/楕円 638">
              <a:extLst>
                <a:ext uri="{FF2B5EF4-FFF2-40B4-BE49-F238E27FC236}">
                  <a16:creationId xmlns:a16="http://schemas.microsoft.com/office/drawing/2014/main" id="{F0E9A129-613A-6DE9-8D52-842BE728D743}"/>
                </a:ext>
              </a:extLst>
            </p:cNvPr>
            <p:cNvSpPr/>
            <p:nvPr/>
          </p:nvSpPr>
          <p:spPr>
            <a:xfrm flipV="1">
              <a:off x="1828748" y="2168948"/>
              <a:ext cx="253312" cy="80010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7A07704-B902-CC53-74B5-CB02841097AF}"/>
                </a:ext>
              </a:extLst>
            </p:cNvPr>
            <p:cNvSpPr/>
            <p:nvPr/>
          </p:nvSpPr>
          <p:spPr>
            <a:xfrm rot="1800000">
              <a:off x="2151817" y="126413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3FCFB05-E999-4D5F-07C3-54A454739B05}"/>
                </a:ext>
              </a:extLst>
            </p:cNvPr>
            <p:cNvSpPr/>
            <p:nvPr/>
          </p:nvSpPr>
          <p:spPr>
            <a:xfrm rot="10800000">
              <a:off x="905779" y="100031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95AEABB-5C3B-0D27-25F5-7ACA147A52FF}"/>
                </a:ext>
              </a:extLst>
            </p:cNvPr>
            <p:cNvSpPr/>
            <p:nvPr/>
          </p:nvSpPr>
          <p:spPr>
            <a:xfrm rot="10800000" flipH="1">
              <a:off x="2713023" y="114801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8CD7F5BF-79C4-BDE6-C4C1-5687AD62BD09}"/>
              </a:ext>
            </a:extLst>
          </p:cNvPr>
          <p:cNvGrpSpPr/>
          <p:nvPr/>
        </p:nvGrpSpPr>
        <p:grpSpPr>
          <a:xfrm>
            <a:off x="3925204" y="990794"/>
            <a:ext cx="2187385" cy="2546504"/>
            <a:chOff x="3925204" y="990794"/>
            <a:chExt cx="2187385" cy="254650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422105" y="1278549"/>
              <a:ext cx="1177817" cy="2258749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4" y="511352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511353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 flipV="1">
                  <a:off x="2384500" y="1152850"/>
                  <a:ext cx="274785" cy="8679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3B08104-8818-1BD7-D622-9D042B446F5E}"/>
                </a:ext>
              </a:extLst>
            </p:cNvPr>
            <p:cNvGrpSpPr/>
            <p:nvPr/>
          </p:nvGrpSpPr>
          <p:grpSpPr>
            <a:xfrm rot="365788">
              <a:off x="5414190" y="2142888"/>
              <a:ext cx="281624" cy="1084160"/>
              <a:chOff x="5414190" y="2142888"/>
              <a:chExt cx="281624" cy="108416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0B5C6398-A97E-36A4-8D8F-65C500B3C751}"/>
                  </a:ext>
                </a:extLst>
              </p:cNvPr>
              <p:cNvSpPr/>
              <p:nvPr/>
            </p:nvSpPr>
            <p:spPr>
              <a:xfrm flipH="1">
                <a:off x="5417080" y="2142888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D52AE5B3-2EB0-3CED-4C71-8E3B573B7DA5}"/>
                  </a:ext>
                </a:extLst>
              </p:cNvPr>
              <p:cNvSpPr/>
              <p:nvPr/>
            </p:nvSpPr>
            <p:spPr>
              <a:xfrm rot="10771275">
                <a:off x="5414190" y="2397353"/>
                <a:ext cx="257810" cy="8296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D5DFA3B-E0E1-0D4D-6C1D-70DC140C8BB4}"/>
                </a:ext>
              </a:extLst>
            </p:cNvPr>
            <p:cNvGrpSpPr/>
            <p:nvPr/>
          </p:nvGrpSpPr>
          <p:grpSpPr>
            <a:xfrm rot="21234212" flipH="1">
              <a:off x="4317482" y="2142888"/>
              <a:ext cx="281624" cy="1084160"/>
              <a:chOff x="5414190" y="2142888"/>
              <a:chExt cx="281624" cy="1084160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EFF6614-F95B-35F9-CDA6-066BD047588A}"/>
                  </a:ext>
                </a:extLst>
              </p:cNvPr>
              <p:cNvSpPr/>
              <p:nvPr/>
            </p:nvSpPr>
            <p:spPr>
              <a:xfrm flipH="1">
                <a:off x="5417080" y="2142888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0B412827-2625-7D99-21BF-476AE52B8D41}"/>
                  </a:ext>
                </a:extLst>
              </p:cNvPr>
              <p:cNvSpPr/>
              <p:nvPr/>
            </p:nvSpPr>
            <p:spPr>
              <a:xfrm rot="10771275">
                <a:off x="5414190" y="2397353"/>
                <a:ext cx="257810" cy="8296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5C51DDC7-9ED4-F2EC-88C2-A1190088C8F4}"/>
                </a:ext>
              </a:extLst>
            </p:cNvPr>
            <p:cNvSpPr/>
            <p:nvPr/>
          </p:nvSpPr>
          <p:spPr>
            <a:xfrm rot="1800000">
              <a:off x="5171242" y="125460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A06D252-9C9B-EC33-19ED-1D38CE0A9E38}"/>
                </a:ext>
              </a:extLst>
            </p:cNvPr>
            <p:cNvSpPr/>
            <p:nvPr/>
          </p:nvSpPr>
          <p:spPr>
            <a:xfrm rot="10800000">
              <a:off x="3925204" y="9907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DACEF66-E97F-2C48-D72B-CC14EC4B604C}"/>
                </a:ext>
              </a:extLst>
            </p:cNvPr>
            <p:cNvSpPr/>
            <p:nvPr/>
          </p:nvSpPr>
          <p:spPr>
            <a:xfrm rot="10800000" flipH="1">
              <a:off x="5732448" y="113848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87405219-1D46-C1D1-BC24-81584D5CAFC0}"/>
              </a:ext>
            </a:extLst>
          </p:cNvPr>
          <p:cNvGrpSpPr/>
          <p:nvPr/>
        </p:nvGrpSpPr>
        <p:grpSpPr>
          <a:xfrm>
            <a:off x="6849379" y="905069"/>
            <a:ext cx="2187385" cy="2615757"/>
            <a:chOff x="6849379" y="905069"/>
            <a:chExt cx="2187385" cy="2615757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343928" y="1180335"/>
              <a:ext cx="1151992" cy="2340491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751284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751284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6300000">
                  <a:off x="3645477" y="431136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4500000">
                  <a:off x="4169353" y="431137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638">
                  <a:extLst>
                    <a:ext uri="{FF2B5EF4-FFF2-40B4-BE49-F238E27FC236}">
                      <a16:creationId xmlns:a16="http://schemas.microsoft.com/office/drawing/2014/main" id="{5910A6FB-30F0-4FF9-9D1A-9E60349FD644}"/>
                    </a:ext>
                  </a:extLst>
                </p:cNvPr>
                <p:cNvSpPr/>
                <p:nvPr/>
              </p:nvSpPr>
              <p:spPr>
                <a:xfrm flipV="1">
                  <a:off x="3763059" y="1188761"/>
                  <a:ext cx="361203" cy="60631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13736" y="2085928"/>
              <a:ext cx="224614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10970" y="2085929"/>
              <a:ext cx="224613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4BCA33A-4A6F-4472-8AA9-3A12C0945BCD}"/>
                </a:ext>
              </a:extLst>
            </p:cNvPr>
            <p:cNvSpPr/>
            <p:nvPr/>
          </p:nvSpPr>
          <p:spPr>
            <a:xfrm>
              <a:off x="7498995" y="1655760"/>
              <a:ext cx="842802" cy="300586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1481256-7034-494B-9ED1-C7DBA4646EC0}"/>
                </a:ext>
              </a:extLst>
            </p:cNvPr>
            <p:cNvSpPr/>
            <p:nvPr/>
          </p:nvSpPr>
          <p:spPr>
            <a:xfrm>
              <a:off x="7518318" y="1678670"/>
              <a:ext cx="353275" cy="265486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79F94194-C89B-4D9D-B389-336D66E2D870}"/>
                </a:ext>
              </a:extLst>
            </p:cNvPr>
            <p:cNvSpPr/>
            <p:nvPr/>
          </p:nvSpPr>
          <p:spPr>
            <a:xfrm>
              <a:off x="7969197" y="1678670"/>
              <a:ext cx="353275" cy="265486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0232262-7E27-BC61-5E9E-C1EAB4694F53}"/>
                </a:ext>
              </a:extLst>
            </p:cNvPr>
            <p:cNvGrpSpPr/>
            <p:nvPr/>
          </p:nvGrpSpPr>
          <p:grpSpPr>
            <a:xfrm rot="308241">
              <a:off x="8344433" y="2056211"/>
              <a:ext cx="298683" cy="1166690"/>
              <a:chOff x="8344433" y="2056211"/>
              <a:chExt cx="298683" cy="1166690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16C8FA5-C864-C612-D530-0F36A6945010}"/>
                  </a:ext>
                </a:extLst>
              </p:cNvPr>
              <p:cNvSpPr/>
              <p:nvPr/>
            </p:nvSpPr>
            <p:spPr>
              <a:xfrm rot="365788" flipH="1">
                <a:off x="8355748" y="2056211"/>
                <a:ext cx="287368" cy="406816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1BD8893F-F2CC-B972-87BC-23ED5E9F95C4}"/>
                  </a:ext>
                </a:extLst>
              </p:cNvPr>
              <p:cNvSpPr/>
              <p:nvPr/>
            </p:nvSpPr>
            <p:spPr>
              <a:xfrm rot="10771275">
                <a:off x="8344433" y="2314247"/>
                <a:ext cx="282345" cy="908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D825C62-A52E-CC0D-ABFF-5A79A7480848}"/>
                </a:ext>
              </a:extLst>
            </p:cNvPr>
            <p:cNvGrpSpPr/>
            <p:nvPr/>
          </p:nvGrpSpPr>
          <p:grpSpPr>
            <a:xfrm rot="21291759" flipH="1">
              <a:off x="7175556" y="2056211"/>
              <a:ext cx="298683" cy="1166690"/>
              <a:chOff x="8344433" y="2056211"/>
              <a:chExt cx="298683" cy="116669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9A6E2D7-C113-0076-86E8-9D4596CF597E}"/>
                  </a:ext>
                </a:extLst>
              </p:cNvPr>
              <p:cNvSpPr/>
              <p:nvPr/>
            </p:nvSpPr>
            <p:spPr>
              <a:xfrm rot="365788" flipH="1">
                <a:off x="8355748" y="2056211"/>
                <a:ext cx="287368" cy="406816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1BA20BF2-093F-CC6F-8028-69AEA53892EE}"/>
                  </a:ext>
                </a:extLst>
              </p:cNvPr>
              <p:cNvSpPr/>
              <p:nvPr/>
            </p:nvSpPr>
            <p:spPr>
              <a:xfrm rot="10771275">
                <a:off x="8344433" y="2314247"/>
                <a:ext cx="282345" cy="908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967D7CC3-0041-67D9-2D2D-143F8C727FFA}"/>
                </a:ext>
              </a:extLst>
            </p:cNvPr>
            <p:cNvSpPr/>
            <p:nvPr/>
          </p:nvSpPr>
          <p:spPr>
            <a:xfrm rot="1800000">
              <a:off x="8095417" y="116888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7395C2F1-A852-C326-4900-BA3049E29312}"/>
                </a:ext>
              </a:extLst>
            </p:cNvPr>
            <p:cNvSpPr/>
            <p:nvPr/>
          </p:nvSpPr>
          <p:spPr>
            <a:xfrm rot="10800000">
              <a:off x="6849379" y="90506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45449267-943D-0777-BD49-7F63D6E51C98}"/>
                </a:ext>
              </a:extLst>
            </p:cNvPr>
            <p:cNvSpPr/>
            <p:nvPr/>
          </p:nvSpPr>
          <p:spPr>
            <a:xfrm rot="10800000" flipH="1">
              <a:off x="8656623" y="105276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DD852F4-3F66-2231-B868-499C582AA3B7}"/>
              </a:ext>
            </a:extLst>
          </p:cNvPr>
          <p:cNvGrpSpPr/>
          <p:nvPr/>
        </p:nvGrpSpPr>
        <p:grpSpPr>
          <a:xfrm>
            <a:off x="6849379" y="3848294"/>
            <a:ext cx="2187385" cy="2574959"/>
            <a:chOff x="6849379" y="3848294"/>
            <a:chExt cx="2187385" cy="257495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308783" y="4013023"/>
              <a:ext cx="1141711" cy="2410230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 rot="10800000">
                  <a:off x="3536244" y="3505886"/>
                  <a:ext cx="340780" cy="8163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972501C-8D26-8BAB-4E58-0339BE2CE820}"/>
                </a:ext>
              </a:extLst>
            </p:cNvPr>
            <p:cNvSpPr/>
            <p:nvPr/>
          </p:nvSpPr>
          <p:spPr>
            <a:xfrm rot="20746484">
              <a:off x="7111649" y="4919152"/>
              <a:ext cx="314598" cy="445364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EB21864-F8D6-1FE5-838F-EED8BF0571BA}"/>
                </a:ext>
              </a:extLst>
            </p:cNvPr>
            <p:cNvSpPr/>
            <p:nvPr/>
          </p:nvSpPr>
          <p:spPr>
            <a:xfrm rot="853516" flipH="1">
              <a:off x="8356126" y="4919153"/>
              <a:ext cx="314598" cy="445364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8D75BBF-6376-32E1-15FA-2D130622C6C9}"/>
                </a:ext>
              </a:extLst>
            </p:cNvPr>
            <p:cNvSpPr/>
            <p:nvPr/>
          </p:nvSpPr>
          <p:spPr>
            <a:xfrm rot="11150065">
              <a:off x="8296530" y="5218604"/>
              <a:ext cx="282344" cy="9086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1E91E70-A1E9-36CD-947B-AA43B629D895}"/>
                </a:ext>
              </a:extLst>
            </p:cNvPr>
            <p:cNvSpPr/>
            <p:nvPr/>
          </p:nvSpPr>
          <p:spPr>
            <a:xfrm rot="10449935" flipH="1">
              <a:off x="7203499" y="5218603"/>
              <a:ext cx="282344" cy="9086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BE0E3BB-D1D2-1E59-F0E3-7E8ADD215123}"/>
                </a:ext>
              </a:extLst>
            </p:cNvPr>
            <p:cNvSpPr/>
            <p:nvPr/>
          </p:nvSpPr>
          <p:spPr>
            <a:xfrm rot="1800000">
              <a:off x="8134764" y="404486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8C126599-1781-3A98-0859-14EC15355160}"/>
                </a:ext>
              </a:extLst>
            </p:cNvPr>
            <p:cNvSpPr/>
            <p:nvPr/>
          </p:nvSpPr>
          <p:spPr>
            <a:xfrm rot="10800000">
              <a:off x="6849379" y="38482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9DD80C8B-578F-2F95-ED40-8169A9F812B8}"/>
                </a:ext>
              </a:extLst>
            </p:cNvPr>
            <p:cNvSpPr/>
            <p:nvPr/>
          </p:nvSpPr>
          <p:spPr>
            <a:xfrm rot="10800000" flipH="1">
              <a:off x="8656623" y="399598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BF0BE93-0DB5-2609-17BC-4B17886185C6}"/>
              </a:ext>
            </a:extLst>
          </p:cNvPr>
          <p:cNvGrpSpPr/>
          <p:nvPr/>
        </p:nvGrpSpPr>
        <p:grpSpPr>
          <a:xfrm>
            <a:off x="3839479" y="3953069"/>
            <a:ext cx="2244553" cy="2477436"/>
            <a:chOff x="3839479" y="3953069"/>
            <a:chExt cx="2244553" cy="24774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409642" y="3987443"/>
              <a:ext cx="1221628" cy="2443062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D8E56AC-9B0B-2643-0963-134D445FFCC1}"/>
                </a:ext>
              </a:extLst>
            </p:cNvPr>
            <p:cNvGrpSpPr/>
            <p:nvPr/>
          </p:nvGrpSpPr>
          <p:grpSpPr>
            <a:xfrm>
              <a:off x="5482670" y="4983922"/>
              <a:ext cx="354426" cy="1196681"/>
              <a:chOff x="5482670" y="4983922"/>
              <a:chExt cx="354426" cy="1196681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DB40A39-FC9F-8D8B-34C3-6D7317DF6429}"/>
                  </a:ext>
                </a:extLst>
              </p:cNvPr>
              <p:cNvSpPr/>
              <p:nvPr/>
            </p:nvSpPr>
            <p:spPr>
              <a:xfrm rot="853516" flipH="1">
                <a:off x="5522498" y="4983922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64FF6245-4D18-0A78-DD35-DCB4939FBD23}"/>
                  </a:ext>
                </a:extLst>
              </p:cNvPr>
              <p:cNvSpPr/>
              <p:nvPr/>
            </p:nvSpPr>
            <p:spPr>
              <a:xfrm rot="11064818">
                <a:off x="5482670" y="5271950"/>
                <a:ext cx="282344" cy="9086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467C1DF-CA47-E9BA-FBB0-800D0996DCCF}"/>
                </a:ext>
              </a:extLst>
            </p:cNvPr>
            <p:cNvGrpSpPr/>
            <p:nvPr/>
          </p:nvGrpSpPr>
          <p:grpSpPr>
            <a:xfrm flipH="1">
              <a:off x="4231991" y="4983922"/>
              <a:ext cx="354426" cy="1196681"/>
              <a:chOff x="5482670" y="4983922"/>
              <a:chExt cx="354426" cy="119668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236DD38-9BA9-F36A-CFA9-CE14C3A31B1E}"/>
                  </a:ext>
                </a:extLst>
              </p:cNvPr>
              <p:cNvSpPr/>
              <p:nvPr/>
            </p:nvSpPr>
            <p:spPr>
              <a:xfrm rot="853516" flipH="1">
                <a:off x="5522498" y="4983922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7D1D49F6-3A89-9A91-C905-F3CB7C834E36}"/>
                  </a:ext>
                </a:extLst>
              </p:cNvPr>
              <p:cNvSpPr/>
              <p:nvPr/>
            </p:nvSpPr>
            <p:spPr>
              <a:xfrm rot="11064818">
                <a:off x="5482670" y="5271950"/>
                <a:ext cx="282344" cy="9086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" name="円/楕円 638">
              <a:extLst>
                <a:ext uri="{FF2B5EF4-FFF2-40B4-BE49-F238E27FC236}">
                  <a16:creationId xmlns:a16="http://schemas.microsoft.com/office/drawing/2014/main" id="{FCD7441E-99A2-998A-148D-0D8BF5302A41}"/>
                </a:ext>
              </a:extLst>
            </p:cNvPr>
            <p:cNvSpPr/>
            <p:nvPr/>
          </p:nvSpPr>
          <p:spPr>
            <a:xfrm rot="10800000">
              <a:off x="4884389" y="5022527"/>
              <a:ext cx="297834" cy="71346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44AE942-EB7E-7F9C-C4EE-0C6D76BF58E1}"/>
                </a:ext>
              </a:extLst>
            </p:cNvPr>
            <p:cNvSpPr/>
            <p:nvPr/>
          </p:nvSpPr>
          <p:spPr>
            <a:xfrm rot="1800000">
              <a:off x="5124864" y="4149642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1974708-55CB-AA45-110B-75262C8FCA5D}"/>
                </a:ext>
              </a:extLst>
            </p:cNvPr>
            <p:cNvSpPr/>
            <p:nvPr/>
          </p:nvSpPr>
          <p:spPr>
            <a:xfrm rot="10800000">
              <a:off x="3839479" y="395306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4FE8EF5A-DCB4-F4D6-C69D-1348309091CD}"/>
                </a:ext>
              </a:extLst>
            </p:cNvPr>
            <p:cNvSpPr/>
            <p:nvPr/>
          </p:nvSpPr>
          <p:spPr>
            <a:xfrm rot="10800000" flipH="1">
              <a:off x="5703891" y="404633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89FF61F-8C34-8ED6-3A78-600E6ED8D2E2}"/>
              </a:ext>
            </a:extLst>
          </p:cNvPr>
          <p:cNvGrpSpPr/>
          <p:nvPr/>
        </p:nvGrpSpPr>
        <p:grpSpPr>
          <a:xfrm>
            <a:off x="905779" y="3962594"/>
            <a:ext cx="2120156" cy="2464857"/>
            <a:chOff x="905779" y="3962594"/>
            <a:chExt cx="2120156" cy="2464857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445786" y="4086601"/>
              <a:ext cx="1077703" cy="2340850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874485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874485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18" name="円/楕円 638">
              <a:extLst>
                <a:ext uri="{FF2B5EF4-FFF2-40B4-BE49-F238E27FC236}">
                  <a16:creationId xmlns:a16="http://schemas.microsoft.com/office/drawing/2014/main" id="{B8B4017F-72EA-09ED-7EBD-4515A9D3936E}"/>
                </a:ext>
              </a:extLst>
            </p:cNvPr>
            <p:cNvSpPr/>
            <p:nvPr/>
          </p:nvSpPr>
          <p:spPr>
            <a:xfrm rot="10800000">
              <a:off x="1823689" y="5065390"/>
              <a:ext cx="297834" cy="71346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アーチ 118">
              <a:extLst>
                <a:ext uri="{FF2B5EF4-FFF2-40B4-BE49-F238E27FC236}">
                  <a16:creationId xmlns:a16="http://schemas.microsoft.com/office/drawing/2014/main" id="{C1C8EC89-B429-1B7D-2E6C-E34F408638FA}"/>
                </a:ext>
              </a:extLst>
            </p:cNvPr>
            <p:cNvSpPr/>
            <p:nvPr/>
          </p:nvSpPr>
          <p:spPr>
            <a:xfrm rot="900000">
              <a:off x="1586736" y="4591853"/>
              <a:ext cx="287629" cy="1431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アーチ 119">
              <a:extLst>
                <a:ext uri="{FF2B5EF4-FFF2-40B4-BE49-F238E27FC236}">
                  <a16:creationId xmlns:a16="http://schemas.microsoft.com/office/drawing/2014/main" id="{8E750F3B-528D-5D0D-5041-5E416823C101}"/>
                </a:ext>
              </a:extLst>
            </p:cNvPr>
            <p:cNvSpPr/>
            <p:nvPr/>
          </p:nvSpPr>
          <p:spPr>
            <a:xfrm rot="20700000">
              <a:off x="2092535" y="4591853"/>
              <a:ext cx="287629" cy="1431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E2078A9-128E-CDEA-DEA6-05868D03E7C1}"/>
                </a:ext>
              </a:extLst>
            </p:cNvPr>
            <p:cNvGrpSpPr/>
            <p:nvPr/>
          </p:nvGrpSpPr>
          <p:grpSpPr>
            <a:xfrm>
              <a:off x="2375568" y="4977573"/>
              <a:ext cx="343647" cy="1157438"/>
              <a:chOff x="2450862" y="4977573"/>
              <a:chExt cx="343647" cy="1157438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8848A14-CDB2-6864-0214-FEA1B31A876A}"/>
                  </a:ext>
                </a:extLst>
              </p:cNvPr>
              <p:cNvSpPr/>
              <p:nvPr/>
            </p:nvSpPr>
            <p:spPr>
              <a:xfrm rot="853516" flipH="1">
                <a:off x="2479911" y="4977573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6DE3B028-8623-BAAA-D64D-CE5A9B1398CB}"/>
                  </a:ext>
                </a:extLst>
              </p:cNvPr>
              <p:cNvSpPr/>
              <p:nvPr/>
            </p:nvSpPr>
            <p:spPr>
              <a:xfrm rot="11055164">
                <a:off x="2450862" y="5268965"/>
                <a:ext cx="264487" cy="8660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A94F6CA0-983A-7849-4D18-9C6971104436}"/>
                </a:ext>
              </a:extLst>
            </p:cNvPr>
            <p:cNvGrpSpPr/>
            <p:nvPr/>
          </p:nvGrpSpPr>
          <p:grpSpPr>
            <a:xfrm flipH="1">
              <a:off x="1236655" y="4977573"/>
              <a:ext cx="343647" cy="1157438"/>
              <a:chOff x="2450862" y="4977573"/>
              <a:chExt cx="343647" cy="1157438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7610C8B-C57F-6158-C360-C5B5CD5DD445}"/>
                  </a:ext>
                </a:extLst>
              </p:cNvPr>
              <p:cNvSpPr/>
              <p:nvPr/>
            </p:nvSpPr>
            <p:spPr>
              <a:xfrm rot="853516" flipH="1">
                <a:off x="2479911" y="4977573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915610E3-9EB7-88A8-6C87-44F98877D6F3}"/>
                  </a:ext>
                </a:extLst>
              </p:cNvPr>
              <p:cNvSpPr/>
              <p:nvPr/>
            </p:nvSpPr>
            <p:spPr>
              <a:xfrm rot="11055164">
                <a:off x="2450862" y="5268965"/>
                <a:ext cx="264487" cy="8660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80F13B8-9395-07E0-3146-524297CBEB30}"/>
                </a:ext>
              </a:extLst>
            </p:cNvPr>
            <p:cNvSpPr/>
            <p:nvPr/>
          </p:nvSpPr>
          <p:spPr>
            <a:xfrm rot="1800000">
              <a:off x="2191164" y="415916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E87A6038-CA1A-D94B-7FB8-54EE6DA82F7C}"/>
                </a:ext>
              </a:extLst>
            </p:cNvPr>
            <p:cNvSpPr/>
            <p:nvPr/>
          </p:nvSpPr>
          <p:spPr>
            <a:xfrm rot="10800000">
              <a:off x="905779" y="39625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774FEB7-35D3-CC4D-1BEA-D1925197A5E6}"/>
                </a:ext>
              </a:extLst>
            </p:cNvPr>
            <p:cNvSpPr/>
            <p:nvPr/>
          </p:nvSpPr>
          <p:spPr>
            <a:xfrm rot="10800000" flipH="1">
              <a:off x="2645794" y="410368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17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怒る男性のイラスト</a:t>
            </a:r>
          </a:p>
        </p:txBody>
      </p: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A86EEB68-A52D-78FB-EB90-6C5482F0A54B}"/>
              </a:ext>
            </a:extLst>
          </p:cNvPr>
          <p:cNvGrpSpPr/>
          <p:nvPr/>
        </p:nvGrpSpPr>
        <p:grpSpPr>
          <a:xfrm>
            <a:off x="905779" y="1000319"/>
            <a:ext cx="2187385" cy="2538746"/>
            <a:chOff x="905779" y="1000319"/>
            <a:chExt cx="2187385" cy="253874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99561" y="1292565"/>
              <a:ext cx="1116646" cy="224650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300000">
                  <a:off x="676993" y="582579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500000">
                  <a:off x="1142531" y="582581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3009903-F3E2-9001-D8F6-837032126042}"/>
                </a:ext>
              </a:extLst>
            </p:cNvPr>
            <p:cNvGrpSpPr/>
            <p:nvPr/>
          </p:nvGrpSpPr>
          <p:grpSpPr>
            <a:xfrm>
              <a:off x="2330107" y="2180953"/>
              <a:ext cx="377803" cy="1081098"/>
              <a:chOff x="2330107" y="2185715"/>
              <a:chExt cx="377803" cy="1081098"/>
            </a:xfrm>
          </p:grpSpPr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F0120DE-DCD6-0659-D394-4A38BB6C7826}"/>
                  </a:ext>
                </a:extLst>
              </p:cNvPr>
              <p:cNvSpPr/>
              <p:nvPr/>
            </p:nvSpPr>
            <p:spPr>
              <a:xfrm rot="784961" flipH="1">
                <a:off x="2429176" y="2185715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503">
                <a:extLst>
                  <a:ext uri="{FF2B5EF4-FFF2-40B4-BE49-F238E27FC236}">
                    <a16:creationId xmlns:a16="http://schemas.microsoft.com/office/drawing/2014/main" id="{8413598B-3803-36DE-8B71-84720E7EE71C}"/>
                  </a:ext>
                </a:extLst>
              </p:cNvPr>
              <p:cNvSpPr/>
              <p:nvPr/>
            </p:nvSpPr>
            <p:spPr>
              <a:xfrm rot="10785205">
                <a:off x="2330107" y="2414407"/>
                <a:ext cx="340210" cy="85240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7C236D0-75E2-820C-216E-945445A40E1A}"/>
                </a:ext>
              </a:extLst>
            </p:cNvPr>
            <p:cNvGrpSpPr/>
            <p:nvPr/>
          </p:nvGrpSpPr>
          <p:grpSpPr>
            <a:xfrm flipH="1">
              <a:off x="1220736" y="2180953"/>
              <a:ext cx="377803" cy="1081098"/>
              <a:chOff x="2330107" y="2185715"/>
              <a:chExt cx="377803" cy="1081098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838EBCB-E5E9-D036-E288-1928F6EB0D51}"/>
                  </a:ext>
                </a:extLst>
              </p:cNvPr>
              <p:cNvSpPr/>
              <p:nvPr/>
            </p:nvSpPr>
            <p:spPr>
              <a:xfrm rot="784961" flipH="1">
                <a:off x="2429176" y="2185715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503">
                <a:extLst>
                  <a:ext uri="{FF2B5EF4-FFF2-40B4-BE49-F238E27FC236}">
                    <a16:creationId xmlns:a16="http://schemas.microsoft.com/office/drawing/2014/main" id="{8475F494-2160-07FA-7CFC-E3A5913CF9E5}"/>
                  </a:ext>
                </a:extLst>
              </p:cNvPr>
              <p:cNvSpPr/>
              <p:nvPr/>
            </p:nvSpPr>
            <p:spPr>
              <a:xfrm rot="10785205">
                <a:off x="2330107" y="2414407"/>
                <a:ext cx="340210" cy="85240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1" name="円/楕円 638">
              <a:extLst>
                <a:ext uri="{FF2B5EF4-FFF2-40B4-BE49-F238E27FC236}">
                  <a16:creationId xmlns:a16="http://schemas.microsoft.com/office/drawing/2014/main" id="{F0E9A129-613A-6DE9-8D52-842BE728D743}"/>
                </a:ext>
              </a:extLst>
            </p:cNvPr>
            <p:cNvSpPr/>
            <p:nvPr/>
          </p:nvSpPr>
          <p:spPr>
            <a:xfrm flipV="1">
              <a:off x="1828748" y="2168948"/>
              <a:ext cx="253312" cy="80010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7A07704-B902-CC53-74B5-CB02841097AF}"/>
                </a:ext>
              </a:extLst>
            </p:cNvPr>
            <p:cNvSpPr/>
            <p:nvPr/>
          </p:nvSpPr>
          <p:spPr>
            <a:xfrm rot="1800000">
              <a:off x="2151817" y="126413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3FCFB05-E999-4D5F-07C3-54A454739B05}"/>
                </a:ext>
              </a:extLst>
            </p:cNvPr>
            <p:cNvSpPr/>
            <p:nvPr/>
          </p:nvSpPr>
          <p:spPr>
            <a:xfrm rot="10800000">
              <a:off x="905779" y="100031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95AEABB-5C3B-0D27-25F5-7ACA147A52FF}"/>
                </a:ext>
              </a:extLst>
            </p:cNvPr>
            <p:cNvSpPr/>
            <p:nvPr/>
          </p:nvSpPr>
          <p:spPr>
            <a:xfrm rot="10800000" flipH="1">
              <a:off x="2713023" y="114801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8CD7F5BF-79C4-BDE6-C4C1-5687AD62BD09}"/>
              </a:ext>
            </a:extLst>
          </p:cNvPr>
          <p:cNvGrpSpPr/>
          <p:nvPr/>
        </p:nvGrpSpPr>
        <p:grpSpPr>
          <a:xfrm>
            <a:off x="3925204" y="990794"/>
            <a:ext cx="2187385" cy="2546504"/>
            <a:chOff x="3925204" y="990794"/>
            <a:chExt cx="2187385" cy="254650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422105" y="1278549"/>
              <a:ext cx="1177817" cy="2258749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4" y="511352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511353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 flipV="1">
                  <a:off x="2384500" y="1152850"/>
                  <a:ext cx="274785" cy="8679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3B08104-8818-1BD7-D622-9D042B446F5E}"/>
                </a:ext>
              </a:extLst>
            </p:cNvPr>
            <p:cNvGrpSpPr/>
            <p:nvPr/>
          </p:nvGrpSpPr>
          <p:grpSpPr>
            <a:xfrm rot="365788">
              <a:off x="5414190" y="2142888"/>
              <a:ext cx="281624" cy="1084160"/>
              <a:chOff x="5414190" y="2142888"/>
              <a:chExt cx="281624" cy="108416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0B5C6398-A97E-36A4-8D8F-65C500B3C751}"/>
                  </a:ext>
                </a:extLst>
              </p:cNvPr>
              <p:cNvSpPr/>
              <p:nvPr/>
            </p:nvSpPr>
            <p:spPr>
              <a:xfrm flipH="1">
                <a:off x="5417080" y="2142888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D52AE5B3-2EB0-3CED-4C71-8E3B573B7DA5}"/>
                  </a:ext>
                </a:extLst>
              </p:cNvPr>
              <p:cNvSpPr/>
              <p:nvPr/>
            </p:nvSpPr>
            <p:spPr>
              <a:xfrm rot="10771275">
                <a:off x="5414190" y="2397353"/>
                <a:ext cx="257810" cy="8296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D5DFA3B-E0E1-0D4D-6C1D-70DC140C8BB4}"/>
                </a:ext>
              </a:extLst>
            </p:cNvPr>
            <p:cNvGrpSpPr/>
            <p:nvPr/>
          </p:nvGrpSpPr>
          <p:grpSpPr>
            <a:xfrm rot="21234212" flipH="1">
              <a:off x="4317482" y="2142888"/>
              <a:ext cx="281624" cy="1084160"/>
              <a:chOff x="5414190" y="2142888"/>
              <a:chExt cx="281624" cy="1084160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EFF6614-F95B-35F9-CDA6-066BD047588A}"/>
                  </a:ext>
                </a:extLst>
              </p:cNvPr>
              <p:cNvSpPr/>
              <p:nvPr/>
            </p:nvSpPr>
            <p:spPr>
              <a:xfrm flipH="1">
                <a:off x="5417080" y="2142888"/>
                <a:ext cx="278734" cy="39459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0B412827-2625-7D99-21BF-476AE52B8D41}"/>
                  </a:ext>
                </a:extLst>
              </p:cNvPr>
              <p:cNvSpPr/>
              <p:nvPr/>
            </p:nvSpPr>
            <p:spPr>
              <a:xfrm rot="10771275">
                <a:off x="5414190" y="2397353"/>
                <a:ext cx="257810" cy="8296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5C51DDC7-9ED4-F2EC-88C2-A1190088C8F4}"/>
                </a:ext>
              </a:extLst>
            </p:cNvPr>
            <p:cNvSpPr/>
            <p:nvPr/>
          </p:nvSpPr>
          <p:spPr>
            <a:xfrm rot="1800000">
              <a:off x="5171242" y="1254608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A06D252-9C9B-EC33-19ED-1D38CE0A9E38}"/>
                </a:ext>
              </a:extLst>
            </p:cNvPr>
            <p:cNvSpPr/>
            <p:nvPr/>
          </p:nvSpPr>
          <p:spPr>
            <a:xfrm rot="10800000">
              <a:off x="3925204" y="9907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DACEF66-E97F-2C48-D72B-CC14EC4B604C}"/>
                </a:ext>
              </a:extLst>
            </p:cNvPr>
            <p:cNvSpPr/>
            <p:nvPr/>
          </p:nvSpPr>
          <p:spPr>
            <a:xfrm rot="10800000" flipH="1">
              <a:off x="5732448" y="113848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87405219-1D46-C1D1-BC24-81584D5CAFC0}"/>
              </a:ext>
            </a:extLst>
          </p:cNvPr>
          <p:cNvGrpSpPr/>
          <p:nvPr/>
        </p:nvGrpSpPr>
        <p:grpSpPr>
          <a:xfrm>
            <a:off x="6849379" y="905069"/>
            <a:ext cx="2187385" cy="2615757"/>
            <a:chOff x="6849379" y="905069"/>
            <a:chExt cx="2187385" cy="2615757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343928" y="1180335"/>
              <a:ext cx="1151992" cy="2340491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751284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751284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6300000">
                  <a:off x="3645477" y="431136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4500000">
                  <a:off x="4169353" y="431137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638">
                  <a:extLst>
                    <a:ext uri="{FF2B5EF4-FFF2-40B4-BE49-F238E27FC236}">
                      <a16:creationId xmlns:a16="http://schemas.microsoft.com/office/drawing/2014/main" id="{5910A6FB-30F0-4FF9-9D1A-9E60349FD644}"/>
                    </a:ext>
                  </a:extLst>
                </p:cNvPr>
                <p:cNvSpPr/>
                <p:nvPr/>
              </p:nvSpPr>
              <p:spPr>
                <a:xfrm flipV="1">
                  <a:off x="3763059" y="1188761"/>
                  <a:ext cx="361203" cy="60631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13736" y="2085928"/>
              <a:ext cx="224614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10970" y="2085929"/>
              <a:ext cx="224613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4BCA33A-4A6F-4472-8AA9-3A12C0945BCD}"/>
                </a:ext>
              </a:extLst>
            </p:cNvPr>
            <p:cNvSpPr/>
            <p:nvPr/>
          </p:nvSpPr>
          <p:spPr>
            <a:xfrm>
              <a:off x="7498995" y="1655760"/>
              <a:ext cx="842802" cy="300586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1481256-7034-494B-9ED1-C7DBA4646EC0}"/>
                </a:ext>
              </a:extLst>
            </p:cNvPr>
            <p:cNvSpPr/>
            <p:nvPr/>
          </p:nvSpPr>
          <p:spPr>
            <a:xfrm>
              <a:off x="7518318" y="1678670"/>
              <a:ext cx="353275" cy="265486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79F94194-C89B-4D9D-B389-336D66E2D870}"/>
                </a:ext>
              </a:extLst>
            </p:cNvPr>
            <p:cNvSpPr/>
            <p:nvPr/>
          </p:nvSpPr>
          <p:spPr>
            <a:xfrm>
              <a:off x="7969197" y="1678670"/>
              <a:ext cx="353275" cy="265486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0232262-7E27-BC61-5E9E-C1EAB4694F53}"/>
                </a:ext>
              </a:extLst>
            </p:cNvPr>
            <p:cNvGrpSpPr/>
            <p:nvPr/>
          </p:nvGrpSpPr>
          <p:grpSpPr>
            <a:xfrm rot="308241">
              <a:off x="8344433" y="2056211"/>
              <a:ext cx="298683" cy="1166690"/>
              <a:chOff x="8344433" y="2056211"/>
              <a:chExt cx="298683" cy="1166690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16C8FA5-C864-C612-D530-0F36A6945010}"/>
                  </a:ext>
                </a:extLst>
              </p:cNvPr>
              <p:cNvSpPr/>
              <p:nvPr/>
            </p:nvSpPr>
            <p:spPr>
              <a:xfrm rot="365788" flipH="1">
                <a:off x="8355748" y="2056211"/>
                <a:ext cx="287368" cy="406816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1BD8893F-F2CC-B972-87BC-23ED5E9F95C4}"/>
                  </a:ext>
                </a:extLst>
              </p:cNvPr>
              <p:cNvSpPr/>
              <p:nvPr/>
            </p:nvSpPr>
            <p:spPr>
              <a:xfrm rot="10771275">
                <a:off x="8344433" y="2314247"/>
                <a:ext cx="282345" cy="908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D825C62-A52E-CC0D-ABFF-5A79A7480848}"/>
                </a:ext>
              </a:extLst>
            </p:cNvPr>
            <p:cNvGrpSpPr/>
            <p:nvPr/>
          </p:nvGrpSpPr>
          <p:grpSpPr>
            <a:xfrm rot="21291759" flipH="1">
              <a:off x="7175556" y="2056211"/>
              <a:ext cx="298683" cy="1166690"/>
              <a:chOff x="8344433" y="2056211"/>
              <a:chExt cx="298683" cy="116669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9A6E2D7-C113-0076-86E8-9D4596CF597E}"/>
                  </a:ext>
                </a:extLst>
              </p:cNvPr>
              <p:cNvSpPr/>
              <p:nvPr/>
            </p:nvSpPr>
            <p:spPr>
              <a:xfrm rot="365788" flipH="1">
                <a:off x="8355748" y="2056211"/>
                <a:ext cx="287368" cy="406816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1BA20BF2-093F-CC6F-8028-69AEA53892EE}"/>
                  </a:ext>
                </a:extLst>
              </p:cNvPr>
              <p:cNvSpPr/>
              <p:nvPr/>
            </p:nvSpPr>
            <p:spPr>
              <a:xfrm rot="10771275">
                <a:off x="8344433" y="2314247"/>
                <a:ext cx="282345" cy="9086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967D7CC3-0041-67D9-2D2D-143F8C727FFA}"/>
                </a:ext>
              </a:extLst>
            </p:cNvPr>
            <p:cNvSpPr/>
            <p:nvPr/>
          </p:nvSpPr>
          <p:spPr>
            <a:xfrm rot="1800000">
              <a:off x="8095417" y="1168883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7395C2F1-A852-C326-4900-BA3049E29312}"/>
                </a:ext>
              </a:extLst>
            </p:cNvPr>
            <p:cNvSpPr/>
            <p:nvPr/>
          </p:nvSpPr>
          <p:spPr>
            <a:xfrm rot="10800000">
              <a:off x="6849379" y="90506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45449267-943D-0777-BD49-7F63D6E51C98}"/>
                </a:ext>
              </a:extLst>
            </p:cNvPr>
            <p:cNvSpPr/>
            <p:nvPr/>
          </p:nvSpPr>
          <p:spPr>
            <a:xfrm rot="10800000" flipH="1">
              <a:off x="8656623" y="1052762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6DD852F4-3F66-2231-B868-499C582AA3B7}"/>
              </a:ext>
            </a:extLst>
          </p:cNvPr>
          <p:cNvGrpSpPr/>
          <p:nvPr/>
        </p:nvGrpSpPr>
        <p:grpSpPr>
          <a:xfrm>
            <a:off x="6849379" y="3848294"/>
            <a:ext cx="2187385" cy="2574959"/>
            <a:chOff x="6849379" y="3848294"/>
            <a:chExt cx="2187385" cy="257495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308783" y="4013023"/>
              <a:ext cx="1141711" cy="2410230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 rot="10800000">
                  <a:off x="3536244" y="3505886"/>
                  <a:ext cx="340780" cy="8163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972501C-8D26-8BAB-4E58-0339BE2CE820}"/>
                </a:ext>
              </a:extLst>
            </p:cNvPr>
            <p:cNvSpPr/>
            <p:nvPr/>
          </p:nvSpPr>
          <p:spPr>
            <a:xfrm rot="20746484">
              <a:off x="7111649" y="4919152"/>
              <a:ext cx="314598" cy="445364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EB21864-F8D6-1FE5-838F-EED8BF0571BA}"/>
                </a:ext>
              </a:extLst>
            </p:cNvPr>
            <p:cNvSpPr/>
            <p:nvPr/>
          </p:nvSpPr>
          <p:spPr>
            <a:xfrm rot="853516" flipH="1">
              <a:off x="8356126" y="4919153"/>
              <a:ext cx="314598" cy="445364"/>
            </a:xfrm>
            <a:custGeom>
              <a:avLst/>
              <a:gdLst>
                <a:gd name="connsiteX0" fmla="*/ 143650 w 309004"/>
                <a:gd name="connsiteY0" fmla="*/ 0 h 437446"/>
                <a:gd name="connsiteX1" fmla="*/ 151319 w 309004"/>
                <a:gd name="connsiteY1" fmla="*/ 0 h 437446"/>
                <a:gd name="connsiteX2" fmla="*/ 187068 w 309004"/>
                <a:gd name="connsiteY2" fmla="*/ 35749 h 437446"/>
                <a:gd name="connsiteX3" fmla="*/ 187068 w 309004"/>
                <a:gd name="connsiteY3" fmla="*/ 52253 h 437446"/>
                <a:gd name="connsiteX4" fmla="*/ 187101 w 309004"/>
                <a:gd name="connsiteY4" fmla="*/ 52258 h 437446"/>
                <a:gd name="connsiteX5" fmla="*/ 192786 w 309004"/>
                <a:gd name="connsiteY5" fmla="*/ 38533 h 437446"/>
                <a:gd name="connsiteX6" fmla="*/ 213510 w 309004"/>
                <a:gd name="connsiteY6" fmla="*/ 29948 h 437446"/>
                <a:gd name="connsiteX7" fmla="*/ 219797 w 309004"/>
                <a:gd name="connsiteY7" fmla="*/ 29948 h 437446"/>
                <a:gd name="connsiteX8" fmla="*/ 249106 w 309004"/>
                <a:gd name="connsiteY8" fmla="*/ 59257 h 437446"/>
                <a:gd name="connsiteX9" fmla="*/ 249106 w 309004"/>
                <a:gd name="connsiteY9" fmla="*/ 61260 h 437446"/>
                <a:gd name="connsiteX10" fmla="*/ 249420 w 309004"/>
                <a:gd name="connsiteY10" fmla="*/ 61306 h 437446"/>
                <a:gd name="connsiteX11" fmla="*/ 254540 w 309004"/>
                <a:gd name="connsiteY11" fmla="*/ 48946 h 437446"/>
                <a:gd name="connsiteX12" fmla="*/ 274581 w 309004"/>
                <a:gd name="connsiteY12" fmla="*/ 40645 h 437446"/>
                <a:gd name="connsiteX13" fmla="*/ 280661 w 309004"/>
                <a:gd name="connsiteY13" fmla="*/ 40645 h 437446"/>
                <a:gd name="connsiteX14" fmla="*/ 309004 w 309004"/>
                <a:gd name="connsiteY14" fmla="*/ 68988 h 437446"/>
                <a:gd name="connsiteX15" fmla="*/ 309004 w 309004"/>
                <a:gd name="connsiteY15" fmla="*/ 154031 h 437446"/>
                <a:gd name="connsiteX16" fmla="*/ 307847 w 309004"/>
                <a:gd name="connsiteY16" fmla="*/ 156825 h 437446"/>
                <a:gd name="connsiteX17" fmla="*/ 307847 w 309004"/>
                <a:gd name="connsiteY17" fmla="*/ 198456 h 437446"/>
                <a:gd name="connsiteX18" fmla="*/ 238355 w 309004"/>
                <a:gd name="connsiteY18" fmla="*/ 303295 h 437446"/>
                <a:gd name="connsiteX19" fmla="*/ 236505 w 309004"/>
                <a:gd name="connsiteY19" fmla="*/ 303668 h 437446"/>
                <a:gd name="connsiteX20" fmla="*/ 251853 w 309004"/>
                <a:gd name="connsiteY20" fmla="*/ 437446 h 437446"/>
                <a:gd name="connsiteX21" fmla="*/ 85885 w 309004"/>
                <a:gd name="connsiteY21" fmla="*/ 437446 h 437446"/>
                <a:gd name="connsiteX22" fmla="*/ 101673 w 309004"/>
                <a:gd name="connsiteY22" fmla="*/ 299839 h 437446"/>
                <a:gd name="connsiteX23" fmla="*/ 70631 w 309004"/>
                <a:gd name="connsiteY23" fmla="*/ 278910 h 437446"/>
                <a:gd name="connsiteX24" fmla="*/ 69573 w 309004"/>
                <a:gd name="connsiteY24" fmla="*/ 277340 h 437446"/>
                <a:gd name="connsiteX25" fmla="*/ 68869 w 309004"/>
                <a:gd name="connsiteY25" fmla="*/ 277061 h 437446"/>
                <a:gd name="connsiteX26" fmla="*/ 50640 w 309004"/>
                <a:gd name="connsiteY26" fmla="*/ 259293 h 437446"/>
                <a:gd name="connsiteX27" fmla="*/ 8594 w 309004"/>
                <a:gd name="connsiteY27" fmla="*/ 197705 h 437446"/>
                <a:gd name="connsiteX28" fmla="*/ 21522 w 309004"/>
                <a:gd name="connsiteY28" fmla="*/ 129147 h 437446"/>
                <a:gd name="connsiteX29" fmla="*/ 37306 w 309004"/>
                <a:gd name="connsiteY29" fmla="*/ 118371 h 437446"/>
                <a:gd name="connsiteX30" fmla="*/ 37306 w 309004"/>
                <a:gd name="connsiteY30" fmla="*/ 50723 h 437446"/>
                <a:gd name="connsiteX31" fmla="*/ 73055 w 309004"/>
                <a:gd name="connsiteY31" fmla="*/ 14974 h 437446"/>
                <a:gd name="connsiteX32" fmla="*/ 80724 w 309004"/>
                <a:gd name="connsiteY32" fmla="*/ 14974 h 437446"/>
                <a:gd name="connsiteX33" fmla="*/ 106002 w 309004"/>
                <a:gd name="connsiteY33" fmla="*/ 25444 h 437446"/>
                <a:gd name="connsiteX34" fmla="*/ 109086 w 309004"/>
                <a:gd name="connsiteY34" fmla="*/ 32889 h 437446"/>
                <a:gd name="connsiteX35" fmla="*/ 118372 w 309004"/>
                <a:gd name="connsiteY35" fmla="*/ 10470 h 437446"/>
                <a:gd name="connsiteX36" fmla="*/ 143650 w 309004"/>
                <a:gd name="connsiteY36" fmla="*/ 0 h 43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9004" h="437446">
                  <a:moveTo>
                    <a:pt x="143650" y="0"/>
                  </a:moveTo>
                  <a:lnTo>
                    <a:pt x="151319" y="0"/>
                  </a:lnTo>
                  <a:cubicBezTo>
                    <a:pt x="171062" y="0"/>
                    <a:pt x="187068" y="16005"/>
                    <a:pt x="187068" y="35749"/>
                  </a:cubicBezTo>
                  <a:lnTo>
                    <a:pt x="187068" y="52253"/>
                  </a:lnTo>
                  <a:lnTo>
                    <a:pt x="187101" y="52258"/>
                  </a:lnTo>
                  <a:lnTo>
                    <a:pt x="192786" y="38533"/>
                  </a:lnTo>
                  <a:cubicBezTo>
                    <a:pt x="198090" y="33229"/>
                    <a:pt x="205417" y="29948"/>
                    <a:pt x="213510" y="29948"/>
                  </a:cubicBezTo>
                  <a:lnTo>
                    <a:pt x="219797" y="29948"/>
                  </a:lnTo>
                  <a:cubicBezTo>
                    <a:pt x="235984" y="29948"/>
                    <a:pt x="249106" y="43070"/>
                    <a:pt x="249106" y="59257"/>
                  </a:cubicBezTo>
                  <a:lnTo>
                    <a:pt x="249106" y="61260"/>
                  </a:lnTo>
                  <a:lnTo>
                    <a:pt x="249420" y="61306"/>
                  </a:lnTo>
                  <a:lnTo>
                    <a:pt x="254540" y="48946"/>
                  </a:lnTo>
                  <a:cubicBezTo>
                    <a:pt x="259668" y="43817"/>
                    <a:pt x="266755" y="40645"/>
                    <a:pt x="274581" y="40645"/>
                  </a:cubicBezTo>
                  <a:lnTo>
                    <a:pt x="280661" y="40645"/>
                  </a:lnTo>
                  <a:cubicBezTo>
                    <a:pt x="296315" y="40645"/>
                    <a:pt x="309004" y="53334"/>
                    <a:pt x="309004" y="68988"/>
                  </a:cubicBezTo>
                  <a:lnTo>
                    <a:pt x="309004" y="154031"/>
                  </a:lnTo>
                  <a:lnTo>
                    <a:pt x="307847" y="156825"/>
                  </a:lnTo>
                  <a:lnTo>
                    <a:pt x="307847" y="198456"/>
                  </a:lnTo>
                  <a:cubicBezTo>
                    <a:pt x="307847" y="245585"/>
                    <a:pt x="279193" y="286022"/>
                    <a:pt x="238355" y="303295"/>
                  </a:cubicBezTo>
                  <a:lnTo>
                    <a:pt x="236505" y="303668"/>
                  </a:lnTo>
                  <a:lnTo>
                    <a:pt x="251853" y="437446"/>
                  </a:lnTo>
                  <a:lnTo>
                    <a:pt x="85885" y="437446"/>
                  </a:lnTo>
                  <a:lnTo>
                    <a:pt x="101673" y="299839"/>
                  </a:lnTo>
                  <a:lnTo>
                    <a:pt x="70631" y="278910"/>
                  </a:lnTo>
                  <a:lnTo>
                    <a:pt x="69573" y="277340"/>
                  </a:lnTo>
                  <a:lnTo>
                    <a:pt x="68869" y="277061"/>
                  </a:lnTo>
                  <a:cubicBezTo>
                    <a:pt x="61865" y="272555"/>
                    <a:pt x="55630" y="266602"/>
                    <a:pt x="50640" y="259293"/>
                  </a:cubicBezTo>
                  <a:lnTo>
                    <a:pt x="8594" y="197705"/>
                  </a:lnTo>
                  <a:cubicBezTo>
                    <a:pt x="-6768" y="175203"/>
                    <a:pt x="-980" y="144509"/>
                    <a:pt x="21522" y="129147"/>
                  </a:cubicBezTo>
                  <a:lnTo>
                    <a:pt x="37306" y="118371"/>
                  </a:lnTo>
                  <a:lnTo>
                    <a:pt x="37306" y="50723"/>
                  </a:lnTo>
                  <a:cubicBezTo>
                    <a:pt x="37306" y="30979"/>
                    <a:pt x="53312" y="14974"/>
                    <a:pt x="73055" y="14974"/>
                  </a:cubicBezTo>
                  <a:lnTo>
                    <a:pt x="80724" y="14974"/>
                  </a:lnTo>
                  <a:cubicBezTo>
                    <a:pt x="90596" y="14974"/>
                    <a:pt x="99533" y="18975"/>
                    <a:pt x="106002" y="25444"/>
                  </a:cubicBezTo>
                  <a:lnTo>
                    <a:pt x="109086" y="32889"/>
                  </a:lnTo>
                  <a:lnTo>
                    <a:pt x="118372" y="10470"/>
                  </a:lnTo>
                  <a:cubicBezTo>
                    <a:pt x="124841" y="4001"/>
                    <a:pt x="133779" y="0"/>
                    <a:pt x="14365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8D75BBF-6376-32E1-15FA-2D130622C6C9}"/>
                </a:ext>
              </a:extLst>
            </p:cNvPr>
            <p:cNvSpPr/>
            <p:nvPr/>
          </p:nvSpPr>
          <p:spPr>
            <a:xfrm rot="11150065">
              <a:off x="8296530" y="5218604"/>
              <a:ext cx="282344" cy="9086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1E91E70-A1E9-36CD-947B-AA43B629D895}"/>
                </a:ext>
              </a:extLst>
            </p:cNvPr>
            <p:cNvSpPr/>
            <p:nvPr/>
          </p:nvSpPr>
          <p:spPr>
            <a:xfrm rot="10449935" flipH="1">
              <a:off x="7203499" y="5218603"/>
              <a:ext cx="282344" cy="9086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BE0E3BB-D1D2-1E59-F0E3-7E8ADD215123}"/>
                </a:ext>
              </a:extLst>
            </p:cNvPr>
            <p:cNvSpPr/>
            <p:nvPr/>
          </p:nvSpPr>
          <p:spPr>
            <a:xfrm rot="1800000">
              <a:off x="8134764" y="404486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8C126599-1781-3A98-0859-14EC15355160}"/>
                </a:ext>
              </a:extLst>
            </p:cNvPr>
            <p:cNvSpPr/>
            <p:nvPr/>
          </p:nvSpPr>
          <p:spPr>
            <a:xfrm rot="10800000">
              <a:off x="6849379" y="38482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9DD80C8B-578F-2F95-ED40-8169A9F812B8}"/>
                </a:ext>
              </a:extLst>
            </p:cNvPr>
            <p:cNvSpPr/>
            <p:nvPr/>
          </p:nvSpPr>
          <p:spPr>
            <a:xfrm rot="10800000" flipH="1">
              <a:off x="8656623" y="3995987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BF0BE93-0DB5-2609-17BC-4B17886185C6}"/>
              </a:ext>
            </a:extLst>
          </p:cNvPr>
          <p:cNvGrpSpPr/>
          <p:nvPr/>
        </p:nvGrpSpPr>
        <p:grpSpPr>
          <a:xfrm>
            <a:off x="3839479" y="3953069"/>
            <a:ext cx="2244553" cy="2477436"/>
            <a:chOff x="3839479" y="3953069"/>
            <a:chExt cx="2244553" cy="24774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409642" y="3987443"/>
              <a:ext cx="1221628" cy="2443062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CD8E56AC-9B0B-2643-0963-134D445FFCC1}"/>
                </a:ext>
              </a:extLst>
            </p:cNvPr>
            <p:cNvGrpSpPr/>
            <p:nvPr/>
          </p:nvGrpSpPr>
          <p:grpSpPr>
            <a:xfrm>
              <a:off x="5482670" y="4983922"/>
              <a:ext cx="354426" cy="1196681"/>
              <a:chOff x="5482670" y="4983922"/>
              <a:chExt cx="354426" cy="1196681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DB40A39-FC9F-8D8B-34C3-6D7317DF6429}"/>
                  </a:ext>
                </a:extLst>
              </p:cNvPr>
              <p:cNvSpPr/>
              <p:nvPr/>
            </p:nvSpPr>
            <p:spPr>
              <a:xfrm rot="853516" flipH="1">
                <a:off x="5522498" y="4983922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64FF6245-4D18-0A78-DD35-DCB4939FBD23}"/>
                  </a:ext>
                </a:extLst>
              </p:cNvPr>
              <p:cNvSpPr/>
              <p:nvPr/>
            </p:nvSpPr>
            <p:spPr>
              <a:xfrm rot="11064818">
                <a:off x="5482670" y="5271950"/>
                <a:ext cx="282344" cy="9086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C467C1DF-CA47-E9BA-FBB0-800D0996DCCF}"/>
                </a:ext>
              </a:extLst>
            </p:cNvPr>
            <p:cNvGrpSpPr/>
            <p:nvPr/>
          </p:nvGrpSpPr>
          <p:grpSpPr>
            <a:xfrm flipH="1">
              <a:off x="4231991" y="4983922"/>
              <a:ext cx="354426" cy="1196681"/>
              <a:chOff x="5482670" y="4983922"/>
              <a:chExt cx="354426" cy="119668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236DD38-9BA9-F36A-CFA9-CE14C3A31B1E}"/>
                  </a:ext>
                </a:extLst>
              </p:cNvPr>
              <p:cNvSpPr/>
              <p:nvPr/>
            </p:nvSpPr>
            <p:spPr>
              <a:xfrm rot="853516" flipH="1">
                <a:off x="5522498" y="4983922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7D1D49F6-3A89-9A91-C905-F3CB7C834E36}"/>
                  </a:ext>
                </a:extLst>
              </p:cNvPr>
              <p:cNvSpPr/>
              <p:nvPr/>
            </p:nvSpPr>
            <p:spPr>
              <a:xfrm rot="11064818">
                <a:off x="5482670" y="5271950"/>
                <a:ext cx="282344" cy="9086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" name="円/楕円 638">
              <a:extLst>
                <a:ext uri="{FF2B5EF4-FFF2-40B4-BE49-F238E27FC236}">
                  <a16:creationId xmlns:a16="http://schemas.microsoft.com/office/drawing/2014/main" id="{FCD7441E-99A2-998A-148D-0D8BF5302A41}"/>
                </a:ext>
              </a:extLst>
            </p:cNvPr>
            <p:cNvSpPr/>
            <p:nvPr/>
          </p:nvSpPr>
          <p:spPr>
            <a:xfrm rot="10800000">
              <a:off x="4884389" y="5022527"/>
              <a:ext cx="297834" cy="71346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44AE942-EB7E-7F9C-C4EE-0C6D76BF58E1}"/>
                </a:ext>
              </a:extLst>
            </p:cNvPr>
            <p:cNvSpPr/>
            <p:nvPr/>
          </p:nvSpPr>
          <p:spPr>
            <a:xfrm rot="1800000">
              <a:off x="5124864" y="4149642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E1974708-55CB-AA45-110B-75262C8FCA5D}"/>
                </a:ext>
              </a:extLst>
            </p:cNvPr>
            <p:cNvSpPr/>
            <p:nvPr/>
          </p:nvSpPr>
          <p:spPr>
            <a:xfrm rot="10800000">
              <a:off x="3839479" y="3953069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4FE8EF5A-DCB4-F4D6-C69D-1348309091CD}"/>
                </a:ext>
              </a:extLst>
            </p:cNvPr>
            <p:cNvSpPr/>
            <p:nvPr/>
          </p:nvSpPr>
          <p:spPr>
            <a:xfrm rot="10800000" flipH="1">
              <a:off x="5703891" y="404633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89FF61F-8C34-8ED6-3A78-600E6ED8D2E2}"/>
              </a:ext>
            </a:extLst>
          </p:cNvPr>
          <p:cNvGrpSpPr/>
          <p:nvPr/>
        </p:nvGrpSpPr>
        <p:grpSpPr>
          <a:xfrm>
            <a:off x="905779" y="3962594"/>
            <a:ext cx="2120156" cy="2464857"/>
            <a:chOff x="905779" y="3962594"/>
            <a:chExt cx="2120156" cy="2464857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445786" y="4086601"/>
              <a:ext cx="1077703" cy="2340850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874485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874485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18" name="円/楕円 638">
              <a:extLst>
                <a:ext uri="{FF2B5EF4-FFF2-40B4-BE49-F238E27FC236}">
                  <a16:creationId xmlns:a16="http://schemas.microsoft.com/office/drawing/2014/main" id="{B8B4017F-72EA-09ED-7EBD-4515A9D3936E}"/>
                </a:ext>
              </a:extLst>
            </p:cNvPr>
            <p:cNvSpPr/>
            <p:nvPr/>
          </p:nvSpPr>
          <p:spPr>
            <a:xfrm rot="10800000">
              <a:off x="1823689" y="5065390"/>
              <a:ext cx="297834" cy="71346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9" name="アーチ 118">
              <a:extLst>
                <a:ext uri="{FF2B5EF4-FFF2-40B4-BE49-F238E27FC236}">
                  <a16:creationId xmlns:a16="http://schemas.microsoft.com/office/drawing/2014/main" id="{C1C8EC89-B429-1B7D-2E6C-E34F408638FA}"/>
                </a:ext>
              </a:extLst>
            </p:cNvPr>
            <p:cNvSpPr/>
            <p:nvPr/>
          </p:nvSpPr>
          <p:spPr>
            <a:xfrm rot="900000">
              <a:off x="1586736" y="4591853"/>
              <a:ext cx="287629" cy="1431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アーチ 119">
              <a:extLst>
                <a:ext uri="{FF2B5EF4-FFF2-40B4-BE49-F238E27FC236}">
                  <a16:creationId xmlns:a16="http://schemas.microsoft.com/office/drawing/2014/main" id="{8E750F3B-528D-5D0D-5041-5E416823C101}"/>
                </a:ext>
              </a:extLst>
            </p:cNvPr>
            <p:cNvSpPr/>
            <p:nvPr/>
          </p:nvSpPr>
          <p:spPr>
            <a:xfrm rot="20700000">
              <a:off x="2092535" y="4591853"/>
              <a:ext cx="287629" cy="1431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E2078A9-128E-CDEA-DEA6-05868D03E7C1}"/>
                </a:ext>
              </a:extLst>
            </p:cNvPr>
            <p:cNvGrpSpPr/>
            <p:nvPr/>
          </p:nvGrpSpPr>
          <p:grpSpPr>
            <a:xfrm>
              <a:off x="2375568" y="4977573"/>
              <a:ext cx="343647" cy="1157438"/>
              <a:chOff x="2450862" y="4977573"/>
              <a:chExt cx="343647" cy="1157438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8848A14-CDB2-6864-0214-FEA1B31A876A}"/>
                  </a:ext>
                </a:extLst>
              </p:cNvPr>
              <p:cNvSpPr/>
              <p:nvPr/>
            </p:nvSpPr>
            <p:spPr>
              <a:xfrm rot="853516" flipH="1">
                <a:off x="2479911" y="4977573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6DE3B028-8623-BAAA-D64D-CE5A9B1398CB}"/>
                  </a:ext>
                </a:extLst>
              </p:cNvPr>
              <p:cNvSpPr/>
              <p:nvPr/>
            </p:nvSpPr>
            <p:spPr>
              <a:xfrm rot="11055164">
                <a:off x="2450862" y="5268965"/>
                <a:ext cx="264487" cy="8660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A94F6CA0-983A-7849-4D18-9C6971104436}"/>
                </a:ext>
              </a:extLst>
            </p:cNvPr>
            <p:cNvGrpSpPr/>
            <p:nvPr/>
          </p:nvGrpSpPr>
          <p:grpSpPr>
            <a:xfrm flipH="1">
              <a:off x="1236655" y="4977573"/>
              <a:ext cx="343647" cy="1157438"/>
              <a:chOff x="2450862" y="4977573"/>
              <a:chExt cx="343647" cy="1157438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7610C8B-C57F-6158-C360-C5B5CD5DD445}"/>
                  </a:ext>
                </a:extLst>
              </p:cNvPr>
              <p:cNvSpPr/>
              <p:nvPr/>
            </p:nvSpPr>
            <p:spPr>
              <a:xfrm rot="853516" flipH="1">
                <a:off x="2479911" y="4977573"/>
                <a:ext cx="314598" cy="445364"/>
              </a:xfrm>
              <a:custGeom>
                <a:avLst/>
                <a:gdLst>
                  <a:gd name="connsiteX0" fmla="*/ 143650 w 309004"/>
                  <a:gd name="connsiteY0" fmla="*/ 0 h 437446"/>
                  <a:gd name="connsiteX1" fmla="*/ 151319 w 309004"/>
                  <a:gd name="connsiteY1" fmla="*/ 0 h 437446"/>
                  <a:gd name="connsiteX2" fmla="*/ 187068 w 309004"/>
                  <a:gd name="connsiteY2" fmla="*/ 35749 h 437446"/>
                  <a:gd name="connsiteX3" fmla="*/ 187068 w 309004"/>
                  <a:gd name="connsiteY3" fmla="*/ 52253 h 437446"/>
                  <a:gd name="connsiteX4" fmla="*/ 187101 w 309004"/>
                  <a:gd name="connsiteY4" fmla="*/ 52258 h 437446"/>
                  <a:gd name="connsiteX5" fmla="*/ 192786 w 309004"/>
                  <a:gd name="connsiteY5" fmla="*/ 38533 h 437446"/>
                  <a:gd name="connsiteX6" fmla="*/ 213510 w 309004"/>
                  <a:gd name="connsiteY6" fmla="*/ 29948 h 437446"/>
                  <a:gd name="connsiteX7" fmla="*/ 219797 w 309004"/>
                  <a:gd name="connsiteY7" fmla="*/ 29948 h 437446"/>
                  <a:gd name="connsiteX8" fmla="*/ 249106 w 309004"/>
                  <a:gd name="connsiteY8" fmla="*/ 59257 h 437446"/>
                  <a:gd name="connsiteX9" fmla="*/ 249106 w 309004"/>
                  <a:gd name="connsiteY9" fmla="*/ 61260 h 437446"/>
                  <a:gd name="connsiteX10" fmla="*/ 249420 w 309004"/>
                  <a:gd name="connsiteY10" fmla="*/ 61306 h 437446"/>
                  <a:gd name="connsiteX11" fmla="*/ 254540 w 309004"/>
                  <a:gd name="connsiteY11" fmla="*/ 48946 h 437446"/>
                  <a:gd name="connsiteX12" fmla="*/ 274581 w 309004"/>
                  <a:gd name="connsiteY12" fmla="*/ 40645 h 437446"/>
                  <a:gd name="connsiteX13" fmla="*/ 280661 w 309004"/>
                  <a:gd name="connsiteY13" fmla="*/ 40645 h 437446"/>
                  <a:gd name="connsiteX14" fmla="*/ 309004 w 309004"/>
                  <a:gd name="connsiteY14" fmla="*/ 68988 h 437446"/>
                  <a:gd name="connsiteX15" fmla="*/ 309004 w 309004"/>
                  <a:gd name="connsiteY15" fmla="*/ 154031 h 437446"/>
                  <a:gd name="connsiteX16" fmla="*/ 307847 w 309004"/>
                  <a:gd name="connsiteY16" fmla="*/ 156825 h 437446"/>
                  <a:gd name="connsiteX17" fmla="*/ 307847 w 309004"/>
                  <a:gd name="connsiteY17" fmla="*/ 198456 h 437446"/>
                  <a:gd name="connsiteX18" fmla="*/ 238355 w 309004"/>
                  <a:gd name="connsiteY18" fmla="*/ 303295 h 437446"/>
                  <a:gd name="connsiteX19" fmla="*/ 236505 w 309004"/>
                  <a:gd name="connsiteY19" fmla="*/ 303668 h 437446"/>
                  <a:gd name="connsiteX20" fmla="*/ 251853 w 309004"/>
                  <a:gd name="connsiteY20" fmla="*/ 437446 h 437446"/>
                  <a:gd name="connsiteX21" fmla="*/ 85885 w 309004"/>
                  <a:gd name="connsiteY21" fmla="*/ 437446 h 437446"/>
                  <a:gd name="connsiteX22" fmla="*/ 101673 w 309004"/>
                  <a:gd name="connsiteY22" fmla="*/ 299839 h 437446"/>
                  <a:gd name="connsiteX23" fmla="*/ 70631 w 309004"/>
                  <a:gd name="connsiteY23" fmla="*/ 278910 h 437446"/>
                  <a:gd name="connsiteX24" fmla="*/ 69573 w 309004"/>
                  <a:gd name="connsiteY24" fmla="*/ 277340 h 437446"/>
                  <a:gd name="connsiteX25" fmla="*/ 68869 w 309004"/>
                  <a:gd name="connsiteY25" fmla="*/ 277061 h 437446"/>
                  <a:gd name="connsiteX26" fmla="*/ 50640 w 309004"/>
                  <a:gd name="connsiteY26" fmla="*/ 259293 h 437446"/>
                  <a:gd name="connsiteX27" fmla="*/ 8594 w 309004"/>
                  <a:gd name="connsiteY27" fmla="*/ 197705 h 437446"/>
                  <a:gd name="connsiteX28" fmla="*/ 21522 w 309004"/>
                  <a:gd name="connsiteY28" fmla="*/ 129147 h 437446"/>
                  <a:gd name="connsiteX29" fmla="*/ 37306 w 309004"/>
                  <a:gd name="connsiteY29" fmla="*/ 118371 h 437446"/>
                  <a:gd name="connsiteX30" fmla="*/ 37306 w 309004"/>
                  <a:gd name="connsiteY30" fmla="*/ 50723 h 437446"/>
                  <a:gd name="connsiteX31" fmla="*/ 73055 w 309004"/>
                  <a:gd name="connsiteY31" fmla="*/ 14974 h 437446"/>
                  <a:gd name="connsiteX32" fmla="*/ 80724 w 309004"/>
                  <a:gd name="connsiteY32" fmla="*/ 14974 h 437446"/>
                  <a:gd name="connsiteX33" fmla="*/ 106002 w 309004"/>
                  <a:gd name="connsiteY33" fmla="*/ 25444 h 437446"/>
                  <a:gd name="connsiteX34" fmla="*/ 109086 w 309004"/>
                  <a:gd name="connsiteY34" fmla="*/ 32889 h 437446"/>
                  <a:gd name="connsiteX35" fmla="*/ 118372 w 309004"/>
                  <a:gd name="connsiteY35" fmla="*/ 10470 h 437446"/>
                  <a:gd name="connsiteX36" fmla="*/ 143650 w 309004"/>
                  <a:gd name="connsiteY36" fmla="*/ 0 h 437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09004" h="437446">
                    <a:moveTo>
                      <a:pt x="143650" y="0"/>
                    </a:moveTo>
                    <a:lnTo>
                      <a:pt x="151319" y="0"/>
                    </a:lnTo>
                    <a:cubicBezTo>
                      <a:pt x="171062" y="0"/>
                      <a:pt x="187068" y="16005"/>
                      <a:pt x="187068" y="35749"/>
                    </a:cubicBezTo>
                    <a:lnTo>
                      <a:pt x="187068" y="52253"/>
                    </a:lnTo>
                    <a:lnTo>
                      <a:pt x="187101" y="52258"/>
                    </a:lnTo>
                    <a:lnTo>
                      <a:pt x="192786" y="38533"/>
                    </a:lnTo>
                    <a:cubicBezTo>
                      <a:pt x="198090" y="33229"/>
                      <a:pt x="205417" y="29948"/>
                      <a:pt x="213510" y="29948"/>
                    </a:cubicBezTo>
                    <a:lnTo>
                      <a:pt x="219797" y="29948"/>
                    </a:lnTo>
                    <a:cubicBezTo>
                      <a:pt x="235984" y="29948"/>
                      <a:pt x="249106" y="43070"/>
                      <a:pt x="249106" y="59257"/>
                    </a:cubicBezTo>
                    <a:lnTo>
                      <a:pt x="249106" y="61260"/>
                    </a:lnTo>
                    <a:lnTo>
                      <a:pt x="249420" y="61306"/>
                    </a:lnTo>
                    <a:lnTo>
                      <a:pt x="254540" y="48946"/>
                    </a:lnTo>
                    <a:cubicBezTo>
                      <a:pt x="259668" y="43817"/>
                      <a:pt x="266755" y="40645"/>
                      <a:pt x="274581" y="40645"/>
                    </a:cubicBezTo>
                    <a:lnTo>
                      <a:pt x="280661" y="40645"/>
                    </a:lnTo>
                    <a:cubicBezTo>
                      <a:pt x="296315" y="40645"/>
                      <a:pt x="309004" y="53334"/>
                      <a:pt x="309004" y="68988"/>
                    </a:cubicBezTo>
                    <a:lnTo>
                      <a:pt x="309004" y="154031"/>
                    </a:lnTo>
                    <a:lnTo>
                      <a:pt x="307847" y="156825"/>
                    </a:lnTo>
                    <a:lnTo>
                      <a:pt x="307847" y="198456"/>
                    </a:lnTo>
                    <a:cubicBezTo>
                      <a:pt x="307847" y="245585"/>
                      <a:pt x="279193" y="286022"/>
                      <a:pt x="238355" y="303295"/>
                    </a:cubicBezTo>
                    <a:lnTo>
                      <a:pt x="236505" y="303668"/>
                    </a:lnTo>
                    <a:lnTo>
                      <a:pt x="251853" y="437446"/>
                    </a:lnTo>
                    <a:lnTo>
                      <a:pt x="85885" y="437446"/>
                    </a:lnTo>
                    <a:lnTo>
                      <a:pt x="101673" y="299839"/>
                    </a:lnTo>
                    <a:lnTo>
                      <a:pt x="70631" y="278910"/>
                    </a:lnTo>
                    <a:lnTo>
                      <a:pt x="69573" y="277340"/>
                    </a:lnTo>
                    <a:lnTo>
                      <a:pt x="68869" y="277061"/>
                    </a:lnTo>
                    <a:cubicBezTo>
                      <a:pt x="61865" y="272555"/>
                      <a:pt x="55630" y="266602"/>
                      <a:pt x="50640" y="259293"/>
                    </a:cubicBezTo>
                    <a:lnTo>
                      <a:pt x="8594" y="197705"/>
                    </a:lnTo>
                    <a:cubicBezTo>
                      <a:pt x="-6768" y="175203"/>
                      <a:pt x="-980" y="144509"/>
                      <a:pt x="21522" y="129147"/>
                    </a:cubicBezTo>
                    <a:lnTo>
                      <a:pt x="37306" y="118371"/>
                    </a:lnTo>
                    <a:lnTo>
                      <a:pt x="37306" y="50723"/>
                    </a:lnTo>
                    <a:cubicBezTo>
                      <a:pt x="37306" y="30979"/>
                      <a:pt x="53312" y="14974"/>
                      <a:pt x="73055" y="14974"/>
                    </a:cubicBezTo>
                    <a:lnTo>
                      <a:pt x="80724" y="14974"/>
                    </a:lnTo>
                    <a:cubicBezTo>
                      <a:pt x="90596" y="14974"/>
                      <a:pt x="99533" y="18975"/>
                      <a:pt x="106002" y="25444"/>
                    </a:cubicBezTo>
                    <a:lnTo>
                      <a:pt x="109086" y="32889"/>
                    </a:lnTo>
                    <a:lnTo>
                      <a:pt x="118372" y="10470"/>
                    </a:lnTo>
                    <a:cubicBezTo>
                      <a:pt x="124841" y="4001"/>
                      <a:pt x="133779" y="0"/>
                      <a:pt x="1436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915610E3-9EB7-88A8-6C87-44F98877D6F3}"/>
                  </a:ext>
                </a:extLst>
              </p:cNvPr>
              <p:cNvSpPr/>
              <p:nvPr/>
            </p:nvSpPr>
            <p:spPr>
              <a:xfrm rot="11055164">
                <a:off x="2450862" y="5268965"/>
                <a:ext cx="264487" cy="8660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80F13B8-9395-07E0-3146-524297CBEB30}"/>
                </a:ext>
              </a:extLst>
            </p:cNvPr>
            <p:cNvSpPr/>
            <p:nvPr/>
          </p:nvSpPr>
          <p:spPr>
            <a:xfrm rot="1800000">
              <a:off x="2191164" y="4159167"/>
              <a:ext cx="249926" cy="246634"/>
            </a:xfrm>
            <a:custGeom>
              <a:avLst/>
              <a:gdLst>
                <a:gd name="connsiteX0" fmla="*/ 338272 w 613169"/>
                <a:gd name="connsiteY0" fmla="*/ 333397 h 605093"/>
                <a:gd name="connsiteX1" fmla="*/ 613169 w 613169"/>
                <a:gd name="connsiteY1" fmla="*/ 333397 h 605093"/>
                <a:gd name="connsiteX2" fmla="*/ 613169 w 613169"/>
                <a:gd name="connsiteY2" fmla="*/ 440877 h 605093"/>
                <a:gd name="connsiteX3" fmla="*/ 445752 w 613169"/>
                <a:gd name="connsiteY3" fmla="*/ 440877 h 605093"/>
                <a:gd name="connsiteX4" fmla="*/ 445752 w 613169"/>
                <a:gd name="connsiteY4" fmla="*/ 601893 h 605093"/>
                <a:gd name="connsiteX5" fmla="*/ 338272 w 613169"/>
                <a:gd name="connsiteY5" fmla="*/ 601893 h 605093"/>
                <a:gd name="connsiteX6" fmla="*/ 0 w 613169"/>
                <a:gd name="connsiteY6" fmla="*/ 330196 h 605093"/>
                <a:gd name="connsiteX7" fmla="*/ 268496 w 613169"/>
                <a:gd name="connsiteY7" fmla="*/ 330196 h 605093"/>
                <a:gd name="connsiteX8" fmla="*/ 268496 w 613169"/>
                <a:gd name="connsiteY8" fmla="*/ 605093 h 605093"/>
                <a:gd name="connsiteX9" fmla="*/ 161016 w 613169"/>
                <a:gd name="connsiteY9" fmla="*/ 605093 h 605093"/>
                <a:gd name="connsiteX10" fmla="*/ 161016 w 613169"/>
                <a:gd name="connsiteY10" fmla="*/ 437676 h 605093"/>
                <a:gd name="connsiteX11" fmla="*/ 0 w 613169"/>
                <a:gd name="connsiteY11" fmla="*/ 437676 h 605093"/>
                <a:gd name="connsiteX12" fmla="*/ 338272 w 613169"/>
                <a:gd name="connsiteY12" fmla="*/ 3202 h 605093"/>
                <a:gd name="connsiteX13" fmla="*/ 445752 w 613169"/>
                <a:gd name="connsiteY13" fmla="*/ 3202 h 605093"/>
                <a:gd name="connsiteX14" fmla="*/ 445752 w 613169"/>
                <a:gd name="connsiteY14" fmla="*/ 164218 h 605093"/>
                <a:gd name="connsiteX15" fmla="*/ 613169 w 613169"/>
                <a:gd name="connsiteY15" fmla="*/ 164218 h 605093"/>
                <a:gd name="connsiteX16" fmla="*/ 613169 w 613169"/>
                <a:gd name="connsiteY16" fmla="*/ 271698 h 605093"/>
                <a:gd name="connsiteX17" fmla="*/ 338272 w 613169"/>
                <a:gd name="connsiteY17" fmla="*/ 271698 h 605093"/>
                <a:gd name="connsiteX18" fmla="*/ 161016 w 613169"/>
                <a:gd name="connsiteY18" fmla="*/ 0 h 605093"/>
                <a:gd name="connsiteX19" fmla="*/ 268496 w 613169"/>
                <a:gd name="connsiteY19" fmla="*/ 0 h 605093"/>
                <a:gd name="connsiteX20" fmla="*/ 268496 w 613169"/>
                <a:gd name="connsiteY20" fmla="*/ 274898 h 605093"/>
                <a:gd name="connsiteX21" fmla="*/ 0 w 613169"/>
                <a:gd name="connsiteY21" fmla="*/ 274898 h 605093"/>
                <a:gd name="connsiteX22" fmla="*/ 0 w 613169"/>
                <a:gd name="connsiteY22" fmla="*/ 167417 h 605093"/>
                <a:gd name="connsiteX23" fmla="*/ 161016 w 613169"/>
                <a:gd name="connsiteY23" fmla="*/ 167417 h 60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3169" h="605093">
                  <a:moveTo>
                    <a:pt x="338272" y="333397"/>
                  </a:moveTo>
                  <a:lnTo>
                    <a:pt x="613169" y="333397"/>
                  </a:lnTo>
                  <a:lnTo>
                    <a:pt x="613169" y="440877"/>
                  </a:lnTo>
                  <a:lnTo>
                    <a:pt x="445752" y="440877"/>
                  </a:lnTo>
                  <a:lnTo>
                    <a:pt x="445752" y="601893"/>
                  </a:lnTo>
                  <a:lnTo>
                    <a:pt x="338272" y="601893"/>
                  </a:lnTo>
                  <a:close/>
                  <a:moveTo>
                    <a:pt x="0" y="330196"/>
                  </a:moveTo>
                  <a:lnTo>
                    <a:pt x="268496" y="330196"/>
                  </a:lnTo>
                  <a:lnTo>
                    <a:pt x="268496" y="605093"/>
                  </a:lnTo>
                  <a:lnTo>
                    <a:pt x="161016" y="605093"/>
                  </a:lnTo>
                  <a:lnTo>
                    <a:pt x="161016" y="437676"/>
                  </a:lnTo>
                  <a:lnTo>
                    <a:pt x="0" y="437676"/>
                  </a:lnTo>
                  <a:close/>
                  <a:moveTo>
                    <a:pt x="338272" y="3202"/>
                  </a:moveTo>
                  <a:lnTo>
                    <a:pt x="445752" y="3202"/>
                  </a:lnTo>
                  <a:lnTo>
                    <a:pt x="445752" y="164218"/>
                  </a:lnTo>
                  <a:lnTo>
                    <a:pt x="613169" y="164218"/>
                  </a:lnTo>
                  <a:lnTo>
                    <a:pt x="613169" y="271698"/>
                  </a:lnTo>
                  <a:lnTo>
                    <a:pt x="338272" y="271698"/>
                  </a:lnTo>
                  <a:close/>
                  <a:moveTo>
                    <a:pt x="161016" y="0"/>
                  </a:moveTo>
                  <a:lnTo>
                    <a:pt x="268496" y="0"/>
                  </a:lnTo>
                  <a:lnTo>
                    <a:pt x="268496" y="274898"/>
                  </a:lnTo>
                  <a:lnTo>
                    <a:pt x="0" y="274898"/>
                  </a:lnTo>
                  <a:lnTo>
                    <a:pt x="0" y="167417"/>
                  </a:lnTo>
                  <a:lnTo>
                    <a:pt x="161016" y="1674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E87A6038-CA1A-D94B-7FB8-54EE6DA82F7C}"/>
                </a:ext>
              </a:extLst>
            </p:cNvPr>
            <p:cNvSpPr/>
            <p:nvPr/>
          </p:nvSpPr>
          <p:spPr>
            <a:xfrm rot="10800000">
              <a:off x="905779" y="3962594"/>
              <a:ext cx="484172" cy="687383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774FEB7-35D3-CC4D-1BEA-D1925197A5E6}"/>
                </a:ext>
              </a:extLst>
            </p:cNvPr>
            <p:cNvSpPr/>
            <p:nvPr/>
          </p:nvSpPr>
          <p:spPr>
            <a:xfrm rot="10800000" flipH="1">
              <a:off x="2645794" y="4103681"/>
              <a:ext cx="380141" cy="539689"/>
            </a:xfrm>
            <a:custGeom>
              <a:avLst/>
              <a:gdLst>
                <a:gd name="connsiteX0" fmla="*/ 232507 w 424301"/>
                <a:gd name="connsiteY0" fmla="*/ 649319 h 651813"/>
                <a:gd name="connsiteX1" fmla="*/ 162010 w 424301"/>
                <a:gd name="connsiteY1" fmla="*/ 611653 h 651813"/>
                <a:gd name="connsiteX2" fmla="*/ 57289 w 424301"/>
                <a:gd name="connsiteY2" fmla="*/ 574437 h 651813"/>
                <a:gd name="connsiteX3" fmla="*/ 11246 w 424301"/>
                <a:gd name="connsiteY3" fmla="*/ 533024 h 651813"/>
                <a:gd name="connsiteX4" fmla="*/ 21084 w 424301"/>
                <a:gd name="connsiteY4" fmla="*/ 477123 h 651813"/>
                <a:gd name="connsiteX5" fmla="*/ 309 w 424301"/>
                <a:gd name="connsiteY5" fmla="*/ 419770 h 651813"/>
                <a:gd name="connsiteX6" fmla="*/ 38250 w 424301"/>
                <a:gd name="connsiteY6" fmla="*/ 368793 h 651813"/>
                <a:gd name="connsiteX7" fmla="*/ 38613 w 424301"/>
                <a:gd name="connsiteY7" fmla="*/ 367449 h 651813"/>
                <a:gd name="connsiteX8" fmla="*/ 55514 w 424301"/>
                <a:gd name="connsiteY8" fmla="*/ 294245 h 651813"/>
                <a:gd name="connsiteX9" fmla="*/ 94457 w 424301"/>
                <a:gd name="connsiteY9" fmla="*/ 266144 h 651813"/>
                <a:gd name="connsiteX10" fmla="*/ 96993 w 424301"/>
                <a:gd name="connsiteY10" fmla="*/ 266811 h 651813"/>
                <a:gd name="connsiteX11" fmla="*/ 90767 w 424301"/>
                <a:gd name="connsiteY11" fmla="*/ 123919 h 651813"/>
                <a:gd name="connsiteX12" fmla="*/ 136619 w 424301"/>
                <a:gd name="connsiteY12" fmla="*/ 211982 h 651813"/>
                <a:gd name="connsiteX13" fmla="*/ 111413 w 424301"/>
                <a:gd name="connsiteY13" fmla="*/ 0 h 651813"/>
                <a:gd name="connsiteX14" fmla="*/ 222044 w 424301"/>
                <a:gd name="connsiteY14" fmla="*/ 257890 h 651813"/>
                <a:gd name="connsiteX15" fmla="*/ 233909 w 424301"/>
                <a:gd name="connsiteY15" fmla="*/ 238882 h 651813"/>
                <a:gd name="connsiteX16" fmla="*/ 252929 w 424301"/>
                <a:gd name="connsiteY16" fmla="*/ 228456 h 651813"/>
                <a:gd name="connsiteX17" fmla="*/ 275188 w 424301"/>
                <a:gd name="connsiteY17" fmla="*/ 232239 h 651813"/>
                <a:gd name="connsiteX18" fmla="*/ 292473 w 424301"/>
                <a:gd name="connsiteY18" fmla="*/ 250291 h 651813"/>
                <a:gd name="connsiteX19" fmla="*/ 292989 w 424301"/>
                <a:gd name="connsiteY19" fmla="*/ 250830 h 651813"/>
                <a:gd name="connsiteX20" fmla="*/ 348213 w 424301"/>
                <a:gd name="connsiteY20" fmla="*/ 233262 h 651813"/>
                <a:gd name="connsiteX21" fmla="*/ 376218 w 424301"/>
                <a:gd name="connsiteY21" fmla="*/ 281189 h 651813"/>
                <a:gd name="connsiteX22" fmla="*/ 376372 w 424301"/>
                <a:gd name="connsiteY22" fmla="*/ 281307 h 651813"/>
                <a:gd name="connsiteX23" fmla="*/ 398484 w 424301"/>
                <a:gd name="connsiteY23" fmla="*/ 298274 h 651813"/>
                <a:gd name="connsiteX24" fmla="*/ 412158 w 424301"/>
                <a:gd name="connsiteY24" fmla="*/ 327703 h 651813"/>
                <a:gd name="connsiteX25" fmla="*/ 410549 w 424301"/>
                <a:gd name="connsiteY25" fmla="*/ 378141 h 651813"/>
                <a:gd name="connsiteX26" fmla="*/ 422300 w 424301"/>
                <a:gd name="connsiteY26" fmla="*/ 455259 h 651813"/>
                <a:gd name="connsiteX27" fmla="*/ 367252 w 424301"/>
                <a:gd name="connsiteY27" fmla="*/ 522764 h 651813"/>
                <a:gd name="connsiteX28" fmla="*/ 347546 w 424301"/>
                <a:gd name="connsiteY28" fmla="*/ 580607 h 651813"/>
                <a:gd name="connsiteX29" fmla="*/ 280453 w 424301"/>
                <a:gd name="connsiteY29" fmla="*/ 587611 h 651813"/>
                <a:gd name="connsiteX30" fmla="*/ 232507 w 424301"/>
                <a:gd name="connsiteY30" fmla="*/ 649319 h 65181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90767 w 424301"/>
                <a:gd name="connsiteY11" fmla="*/ 247479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  <a:gd name="connsiteX0" fmla="*/ 232507 w 424301"/>
                <a:gd name="connsiteY0" fmla="*/ 772879 h 775373"/>
                <a:gd name="connsiteX1" fmla="*/ 162010 w 424301"/>
                <a:gd name="connsiteY1" fmla="*/ 735213 h 775373"/>
                <a:gd name="connsiteX2" fmla="*/ 57289 w 424301"/>
                <a:gd name="connsiteY2" fmla="*/ 697997 h 775373"/>
                <a:gd name="connsiteX3" fmla="*/ 11246 w 424301"/>
                <a:gd name="connsiteY3" fmla="*/ 656584 h 775373"/>
                <a:gd name="connsiteX4" fmla="*/ 21084 w 424301"/>
                <a:gd name="connsiteY4" fmla="*/ 600683 h 775373"/>
                <a:gd name="connsiteX5" fmla="*/ 309 w 424301"/>
                <a:gd name="connsiteY5" fmla="*/ 543330 h 775373"/>
                <a:gd name="connsiteX6" fmla="*/ 38250 w 424301"/>
                <a:gd name="connsiteY6" fmla="*/ 492353 h 775373"/>
                <a:gd name="connsiteX7" fmla="*/ 38613 w 424301"/>
                <a:gd name="connsiteY7" fmla="*/ 491009 h 775373"/>
                <a:gd name="connsiteX8" fmla="*/ 55514 w 424301"/>
                <a:gd name="connsiteY8" fmla="*/ 417805 h 775373"/>
                <a:gd name="connsiteX9" fmla="*/ 94457 w 424301"/>
                <a:gd name="connsiteY9" fmla="*/ 389704 h 775373"/>
                <a:gd name="connsiteX10" fmla="*/ 96993 w 424301"/>
                <a:gd name="connsiteY10" fmla="*/ 390371 h 775373"/>
                <a:gd name="connsiteX11" fmla="*/ 76160 w 424301"/>
                <a:gd name="connsiteY11" fmla="*/ 268968 h 775373"/>
                <a:gd name="connsiteX12" fmla="*/ 136619 w 424301"/>
                <a:gd name="connsiteY12" fmla="*/ 335542 h 775373"/>
                <a:gd name="connsiteX13" fmla="*/ 27941 w 424301"/>
                <a:gd name="connsiteY13" fmla="*/ 0 h 775373"/>
                <a:gd name="connsiteX14" fmla="*/ 222044 w 424301"/>
                <a:gd name="connsiteY14" fmla="*/ 381450 h 775373"/>
                <a:gd name="connsiteX15" fmla="*/ 233909 w 424301"/>
                <a:gd name="connsiteY15" fmla="*/ 362442 h 775373"/>
                <a:gd name="connsiteX16" fmla="*/ 252929 w 424301"/>
                <a:gd name="connsiteY16" fmla="*/ 352016 h 775373"/>
                <a:gd name="connsiteX17" fmla="*/ 275188 w 424301"/>
                <a:gd name="connsiteY17" fmla="*/ 355799 h 775373"/>
                <a:gd name="connsiteX18" fmla="*/ 292473 w 424301"/>
                <a:gd name="connsiteY18" fmla="*/ 373851 h 775373"/>
                <a:gd name="connsiteX19" fmla="*/ 292989 w 424301"/>
                <a:gd name="connsiteY19" fmla="*/ 374390 h 775373"/>
                <a:gd name="connsiteX20" fmla="*/ 348213 w 424301"/>
                <a:gd name="connsiteY20" fmla="*/ 356822 h 775373"/>
                <a:gd name="connsiteX21" fmla="*/ 376218 w 424301"/>
                <a:gd name="connsiteY21" fmla="*/ 404749 h 775373"/>
                <a:gd name="connsiteX22" fmla="*/ 376372 w 424301"/>
                <a:gd name="connsiteY22" fmla="*/ 404867 h 775373"/>
                <a:gd name="connsiteX23" fmla="*/ 398484 w 424301"/>
                <a:gd name="connsiteY23" fmla="*/ 421834 h 775373"/>
                <a:gd name="connsiteX24" fmla="*/ 412158 w 424301"/>
                <a:gd name="connsiteY24" fmla="*/ 451263 h 775373"/>
                <a:gd name="connsiteX25" fmla="*/ 410549 w 424301"/>
                <a:gd name="connsiteY25" fmla="*/ 501701 h 775373"/>
                <a:gd name="connsiteX26" fmla="*/ 422300 w 424301"/>
                <a:gd name="connsiteY26" fmla="*/ 578819 h 775373"/>
                <a:gd name="connsiteX27" fmla="*/ 367252 w 424301"/>
                <a:gd name="connsiteY27" fmla="*/ 646324 h 775373"/>
                <a:gd name="connsiteX28" fmla="*/ 347546 w 424301"/>
                <a:gd name="connsiteY28" fmla="*/ 704167 h 775373"/>
                <a:gd name="connsiteX29" fmla="*/ 280453 w 424301"/>
                <a:gd name="connsiteY29" fmla="*/ 711171 h 775373"/>
                <a:gd name="connsiteX30" fmla="*/ 232507 w 424301"/>
                <a:gd name="connsiteY30" fmla="*/ 772879 h 77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301" h="775373">
                  <a:moveTo>
                    <a:pt x="232507" y="772879"/>
                  </a:moveTo>
                  <a:cubicBezTo>
                    <a:pt x="205552" y="781697"/>
                    <a:pt x="177420" y="766670"/>
                    <a:pt x="162010" y="735213"/>
                  </a:cubicBezTo>
                  <a:cubicBezTo>
                    <a:pt x="125638" y="765071"/>
                    <a:pt x="78398" y="748288"/>
                    <a:pt x="57289" y="697997"/>
                  </a:cubicBezTo>
                  <a:cubicBezTo>
                    <a:pt x="36553" y="701303"/>
                    <a:pt x="17082" y="683794"/>
                    <a:pt x="11246" y="656584"/>
                  </a:cubicBezTo>
                  <a:cubicBezTo>
                    <a:pt x="7018" y="636897"/>
                    <a:pt x="10756" y="615651"/>
                    <a:pt x="21084" y="600683"/>
                  </a:cubicBezTo>
                  <a:cubicBezTo>
                    <a:pt x="6430" y="588941"/>
                    <a:pt x="-1731" y="566410"/>
                    <a:pt x="309" y="543330"/>
                  </a:cubicBezTo>
                  <a:cubicBezTo>
                    <a:pt x="2702" y="516306"/>
                    <a:pt x="18456" y="495138"/>
                    <a:pt x="38250" y="492353"/>
                  </a:cubicBezTo>
                  <a:cubicBezTo>
                    <a:pt x="38368" y="491901"/>
                    <a:pt x="38495" y="491460"/>
                    <a:pt x="38613" y="491009"/>
                  </a:cubicBezTo>
                  <a:cubicBezTo>
                    <a:pt x="35955" y="464397"/>
                    <a:pt x="42154" y="437560"/>
                    <a:pt x="55514" y="417805"/>
                  </a:cubicBezTo>
                  <a:cubicBezTo>
                    <a:pt x="66068" y="402203"/>
                    <a:pt x="79901" y="392664"/>
                    <a:pt x="94457" y="389704"/>
                  </a:cubicBezTo>
                  <a:lnTo>
                    <a:pt x="96993" y="390371"/>
                  </a:lnTo>
                  <a:lnTo>
                    <a:pt x="76160" y="268968"/>
                  </a:lnTo>
                  <a:lnTo>
                    <a:pt x="136619" y="335542"/>
                  </a:lnTo>
                  <a:lnTo>
                    <a:pt x="27941" y="0"/>
                  </a:lnTo>
                  <a:lnTo>
                    <a:pt x="222044" y="381450"/>
                  </a:lnTo>
                  <a:lnTo>
                    <a:pt x="233909" y="362442"/>
                  </a:lnTo>
                  <a:cubicBezTo>
                    <a:pt x="239456" y="356996"/>
                    <a:pt x="245960" y="353360"/>
                    <a:pt x="252929" y="352016"/>
                  </a:cubicBezTo>
                  <a:cubicBezTo>
                    <a:pt x="260600" y="350535"/>
                    <a:pt x="268265" y="351933"/>
                    <a:pt x="275188" y="355799"/>
                  </a:cubicBezTo>
                  <a:lnTo>
                    <a:pt x="292473" y="373851"/>
                  </a:lnTo>
                  <a:lnTo>
                    <a:pt x="292989" y="374390"/>
                  </a:lnTo>
                  <a:cubicBezTo>
                    <a:pt x="306545" y="352673"/>
                    <a:pt x="328968" y="345542"/>
                    <a:pt x="348213" y="356822"/>
                  </a:cubicBezTo>
                  <a:cubicBezTo>
                    <a:pt x="362877" y="365415"/>
                    <a:pt x="373393" y="383405"/>
                    <a:pt x="376218" y="404749"/>
                  </a:cubicBezTo>
                  <a:lnTo>
                    <a:pt x="376372" y="404867"/>
                  </a:lnTo>
                  <a:lnTo>
                    <a:pt x="398484" y="421834"/>
                  </a:lnTo>
                  <a:cubicBezTo>
                    <a:pt x="404664" y="429830"/>
                    <a:pt x="409411" y="439885"/>
                    <a:pt x="412158" y="451263"/>
                  </a:cubicBezTo>
                  <a:cubicBezTo>
                    <a:pt x="416150" y="467781"/>
                    <a:pt x="415581" y="485722"/>
                    <a:pt x="410549" y="501701"/>
                  </a:cubicBezTo>
                  <a:cubicBezTo>
                    <a:pt x="422918" y="523614"/>
                    <a:pt x="427244" y="552021"/>
                    <a:pt x="422300" y="578819"/>
                  </a:cubicBezTo>
                  <a:cubicBezTo>
                    <a:pt x="415728" y="614445"/>
                    <a:pt x="393972" y="641125"/>
                    <a:pt x="367252" y="646324"/>
                  </a:cubicBezTo>
                  <a:cubicBezTo>
                    <a:pt x="367125" y="668561"/>
                    <a:pt x="359935" y="689650"/>
                    <a:pt x="347546" y="704167"/>
                  </a:cubicBezTo>
                  <a:cubicBezTo>
                    <a:pt x="328723" y="726228"/>
                    <a:pt x="301532" y="729062"/>
                    <a:pt x="280453" y="711171"/>
                  </a:cubicBezTo>
                  <a:cubicBezTo>
                    <a:pt x="273636" y="741902"/>
                    <a:pt x="255381" y="765395"/>
                    <a:pt x="232507" y="7728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6059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pptxk56_怒る男性のイラスト</dc:title>
  <dc:subject>pptxk56_怒る男性のイラスト</dc:subject>
  <dc:creator>でじけろお</dc:creator>
  <cp:revision>1</cp:revision>
  <dcterms:created xsi:type="dcterms:W3CDTF">2018-05-20T00:31:01Z</dcterms:created>
  <dcterms:modified xsi:type="dcterms:W3CDTF">2022-08-16T14:50:03Z</dcterms:modified>
  <cp:version>1</cp:version>
</cp:coreProperties>
</file>